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61" r:id="rId2"/>
    <p:sldId id="265" r:id="rId3"/>
    <p:sldId id="371" r:id="rId4"/>
    <p:sldId id="267" r:id="rId5"/>
    <p:sldId id="372" r:id="rId6"/>
    <p:sldId id="376" r:id="rId7"/>
    <p:sldId id="378" r:id="rId8"/>
    <p:sldId id="377" r:id="rId9"/>
    <p:sldId id="379" r:id="rId10"/>
    <p:sldId id="266" r:id="rId11"/>
    <p:sldId id="373" r:id="rId12"/>
    <p:sldId id="380" r:id="rId13"/>
    <p:sldId id="381" r:id="rId14"/>
    <p:sldId id="268" r:id="rId15"/>
    <p:sldId id="382" r:id="rId16"/>
    <p:sldId id="374" r:id="rId17"/>
    <p:sldId id="367" r:id="rId18"/>
    <p:sldId id="366" r:id="rId19"/>
    <p:sldId id="256" r:id="rId20"/>
    <p:sldId id="258" r:id="rId21"/>
    <p:sldId id="369" r:id="rId22"/>
    <p:sldId id="375" r:id="rId23"/>
    <p:sldId id="365" r:id="rId24"/>
    <p:sldId id="569" r:id="rId25"/>
    <p:sldId id="5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9F2E6"/>
    <a:srgbClr val="E8E6E6"/>
    <a:srgbClr val="FFF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3"/>
    <p:restoredTop sz="83057"/>
  </p:normalViewPr>
  <p:slideViewPr>
    <p:cSldViewPr snapToGrid="0">
      <p:cViewPr varScale="1">
        <p:scale>
          <a:sx n="99" d="100"/>
          <a:sy n="99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B9074-8243-D340-AC4E-4955A1A3C968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FB4E-C109-FB4F-B622-D74BE7CBB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4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What happens when it all goes wrong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5.1 Introduction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5.2 Human error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5.2.1 Slips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5.2.2 Mistakes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5.3 Sensing and timing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5.4 Detection and repair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5.4.1 Detecting system errors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5.4.2 Repair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3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2B1AE-7579-1A69-F63F-5E12459BC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B52F6-F847-384F-0C90-8D4B5CE291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CF601-0F0C-182E-97F1-B56E09E25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DC872-D56D-0FED-B51D-C88B953F8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0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F3442-10C9-B95F-83E1-825CD112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EE8EA-F02A-CBAC-CC56-8C962A1B2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16A5E-76FB-C277-849C-A8ACEB80A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E3134-E88C-1CD2-C090-51C25387A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0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000C8-8B66-3986-9148-38119E4DB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752B0-4954-E23E-156E-B46D82C1F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5F700-1F3F-306C-FD86-BB7559885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5.2.1 Slips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5.2.2 Mistakes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2CBE6-5C1B-9871-01CE-7CC470B2D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7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2E66C-C111-B57E-0A55-E1566126E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A61F1-2B25-8D32-F272-1E1C789D1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3CE09-D624-8A17-5875-3A6DAF7E8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C6697-7505-9E30-43AD-A41C1632F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39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www.theguardian.com</a:t>
            </a:r>
            <a:r>
              <a:rPr lang="en-GB" dirty="0"/>
              <a:t>/sport/article/2024/</a:t>
            </a:r>
            <a:r>
              <a:rPr lang="en-GB" dirty="0" err="1"/>
              <a:t>aug</a:t>
            </a:r>
            <a:r>
              <a:rPr lang="en-GB" dirty="0"/>
              <a:t>/05/</a:t>
            </a:r>
            <a:r>
              <a:rPr lang="en-GB" dirty="0" err="1"/>
              <a:t>germany</a:t>
            </a:r>
            <a:r>
              <a:rPr lang="en-GB" dirty="0"/>
              <a:t>-team-</a:t>
            </a:r>
            <a:r>
              <a:rPr lang="en-GB" dirty="0" err="1"/>
              <a:t>gb</a:t>
            </a:r>
            <a:r>
              <a:rPr lang="en-GB" dirty="0"/>
              <a:t>-</a:t>
            </a:r>
            <a:r>
              <a:rPr lang="en-GB" dirty="0" err="1"/>
              <a:t>usa</a:t>
            </a:r>
            <a:r>
              <a:rPr lang="en-GB" dirty="0"/>
              <a:t>-</a:t>
            </a:r>
            <a:r>
              <a:rPr lang="en-GB" dirty="0" err="1"/>
              <a:t>olympics</a:t>
            </a:r>
            <a:r>
              <a:rPr lang="en-GB" dirty="0"/>
              <a:t>-mixed-relay-triathlon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52BEA-1284-F321-39ED-F63E8A2FA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684F5E-1680-413B-CDC8-ED2DDAA43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7667B-6FD4-058C-FFBC-C5E91AA3B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5.4.1 Detecting system errors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5.4.2 Repair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F7BB4-F147-2C0B-5B66-2C1C48F70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32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3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ADC1F-2580-CE47-9D7B-5790A2ED58E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4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73BBC-E588-5D20-D3C9-015C27847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C40B9-2BBB-6BFA-0822-8CDB7501C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EC501-5282-D3EE-F83A-5D3F1536D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5B79C-5B52-88DC-CAA8-AE102DDF2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2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4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4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0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90418"/>
            <a:ext cx="7886700" cy="225004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87038"/>
            <a:ext cx="7886700" cy="32026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70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6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1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4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0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2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BBE0C-D2E4-D121-57DD-4865ED00C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9E23D4-0BC4-3142-17A5-E6BFEBA8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AI for HCI – 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Chapter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What happens </a:t>
            </a:r>
            <a:br>
              <a:rPr lang="en-GB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when it all goes wrong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B0425B-9901-51DC-62EA-85A5E36FD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5.1 Introduction</a:t>
            </a:r>
          </a:p>
          <a:p>
            <a:r>
              <a:rPr lang="en-GB" dirty="0">
                <a:solidFill>
                  <a:schemeClr val="tx1"/>
                </a:solidFill>
              </a:rPr>
              <a:t>5.2 Human error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5.2.1 Slips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5.2.2 Mistakes</a:t>
            </a:r>
          </a:p>
          <a:p>
            <a:r>
              <a:rPr lang="en-GB" dirty="0">
                <a:solidFill>
                  <a:schemeClr val="tx1"/>
                </a:solidFill>
              </a:rPr>
              <a:t>5.3 Sensing and timing</a:t>
            </a:r>
          </a:p>
          <a:p>
            <a:r>
              <a:rPr lang="en-GB" dirty="0">
                <a:solidFill>
                  <a:schemeClr val="tx1"/>
                </a:solidFill>
              </a:rPr>
              <a:t>5.4 Detection and repair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5.4.1 Detecting system errors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5.4.2 Repair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32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BA97-5EC2-6BF8-73C5-A1AF488D8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1391FD-AA4B-7474-3608-189E47690E28}"/>
              </a:ext>
            </a:extLst>
          </p:cNvPr>
          <p:cNvSpPr/>
          <p:nvPr/>
        </p:nvSpPr>
        <p:spPr>
          <a:xfrm>
            <a:off x="14288" y="-19052"/>
            <a:ext cx="9129712" cy="6877051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F6EF7-060F-5698-EF32-DC7BC8C7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1225669"/>
          </a:xfrm>
        </p:spPr>
        <p:txBody>
          <a:bodyPr>
            <a:noAutofit/>
          </a:bodyPr>
          <a:lstStyle/>
          <a:p>
            <a:r>
              <a:rPr lang="en-GB" sz="4000" dirty="0"/>
              <a:t>5.3 Sensing and timing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ED4B4-4C53-0665-B9A9-60C28D195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19600"/>
            <a:ext cx="7886700" cy="16700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77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A1366-7C4D-D551-B35E-D6145521F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8D7009-1EFD-FDEB-9C01-8E190C77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change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825993-38FE-B119-D62D-C612AF7EA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6611906" cy="4667250"/>
          </a:xfrm>
        </p:spPr>
        <p:txBody>
          <a:bodyPr>
            <a:normAutofit lnSpcReduction="10000"/>
          </a:bodyPr>
          <a:lstStyle/>
          <a:p>
            <a:pPr marL="533400" indent="-515938">
              <a:buNone/>
            </a:pPr>
            <a:r>
              <a:rPr lang="en-GB" sz="2400" dirty="0"/>
              <a:t>time critical decisions</a:t>
            </a:r>
            <a:br>
              <a:rPr lang="en-GB" sz="2400" dirty="0"/>
            </a:br>
            <a:r>
              <a:rPr lang="en-GB" sz="2400" dirty="0"/>
              <a:t>with low quality info</a:t>
            </a:r>
            <a:br>
              <a:rPr lang="en-GB" sz="2400" dirty="0"/>
            </a:br>
            <a:endParaRPr lang="en-GB" sz="2400" dirty="0"/>
          </a:p>
          <a:p>
            <a:pPr marL="533400" indent="-515938">
              <a:buNone/>
            </a:pPr>
            <a:r>
              <a:rPr lang="en-GB" sz="2400" dirty="0"/>
              <a:t>… then things change</a:t>
            </a:r>
            <a:br>
              <a:rPr lang="en-GB" sz="2400" dirty="0"/>
            </a:br>
            <a:r>
              <a:rPr lang="en-GB" sz="2400" dirty="0"/>
              <a:t>new sensor data</a:t>
            </a:r>
            <a:br>
              <a:rPr lang="en-GB" sz="2400" dirty="0"/>
            </a:br>
            <a:r>
              <a:rPr lang="en-GB" sz="2400" dirty="0"/>
              <a:t>more computation</a:t>
            </a:r>
          </a:p>
          <a:p>
            <a:pPr marL="533400" indent="-515938">
              <a:buNone/>
            </a:pPr>
            <a:endParaRPr lang="en-GB" sz="2400" dirty="0"/>
          </a:p>
          <a:p>
            <a:pPr marL="533400" indent="-515938">
              <a:buNone/>
            </a:pPr>
            <a:endParaRPr lang="en-GB" sz="2400" dirty="0"/>
          </a:p>
          <a:p>
            <a:pPr marL="533400" indent="-515938">
              <a:buNone/>
            </a:pPr>
            <a:r>
              <a:rPr lang="en-GB" sz="2400" dirty="0"/>
              <a:t>prediction</a:t>
            </a:r>
            <a:br>
              <a:rPr lang="en-GB" sz="2400" dirty="0"/>
            </a:br>
            <a:r>
              <a:rPr lang="en-GB" sz="2400" dirty="0"/>
              <a:t>incomplete info =&gt; future state</a:t>
            </a:r>
          </a:p>
          <a:p>
            <a:pPr marL="533400" indent="-515938">
              <a:buNone/>
            </a:pPr>
            <a:r>
              <a:rPr lang="en-GB" sz="2400" dirty="0"/>
              <a:t>reverse time inference</a:t>
            </a:r>
            <a:br>
              <a:rPr lang="en-GB" sz="2400" dirty="0"/>
            </a:br>
            <a:r>
              <a:rPr lang="en-GB" sz="2400" dirty="0"/>
              <a:t>better info  =&gt;  change earlier prediction</a:t>
            </a:r>
          </a:p>
        </p:txBody>
      </p:sp>
      <p:pic>
        <p:nvPicPr>
          <p:cNvPr id="3" name="Picture 2" descr="A group of people running in front of a newspaper&#10;&#10;AI-generated content may be incorrect.">
            <a:extLst>
              <a:ext uri="{FF2B5EF4-FFF2-40B4-BE49-F238E27FC236}">
                <a16:creationId xmlns:a16="http://schemas.microsoft.com/office/drawing/2014/main" id="{03E9D59B-0068-76EA-A327-7BB325339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292" y="855952"/>
            <a:ext cx="4053529" cy="3976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D7055A-782A-76D8-CD5F-A6FA21C3E247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https://</a:t>
            </a:r>
            <a:r>
              <a:rPr lang="en-GB" sz="1400" dirty="0" err="1"/>
              <a:t>www.theguardian.com</a:t>
            </a:r>
            <a:r>
              <a:rPr lang="en-GB" sz="1400" dirty="0"/>
              <a:t>/sport/article/2024/</a:t>
            </a:r>
            <a:r>
              <a:rPr lang="en-GB" sz="1400" dirty="0" err="1"/>
              <a:t>aug</a:t>
            </a:r>
            <a:r>
              <a:rPr lang="en-GB" sz="1400" dirty="0"/>
              <a:t>/05/</a:t>
            </a:r>
            <a:r>
              <a:rPr lang="en-GB" sz="1400" dirty="0" err="1"/>
              <a:t>germany</a:t>
            </a:r>
            <a:r>
              <a:rPr lang="en-GB" sz="1400" dirty="0"/>
              <a:t>-team-</a:t>
            </a:r>
            <a:r>
              <a:rPr lang="en-GB" sz="1400" dirty="0" err="1"/>
              <a:t>gb</a:t>
            </a:r>
            <a:r>
              <a:rPr lang="en-GB" sz="1400" dirty="0"/>
              <a:t>-</a:t>
            </a:r>
            <a:r>
              <a:rPr lang="en-GB" sz="1400" dirty="0" err="1"/>
              <a:t>usa</a:t>
            </a:r>
            <a:r>
              <a:rPr lang="en-GB" sz="1400" dirty="0"/>
              <a:t>-</a:t>
            </a:r>
            <a:r>
              <a:rPr lang="en-GB" sz="1400" dirty="0" err="1"/>
              <a:t>olympics</a:t>
            </a:r>
            <a:r>
              <a:rPr lang="en-GB" sz="1400" dirty="0"/>
              <a:t>-mixed-relay-triathlon</a:t>
            </a:r>
          </a:p>
        </p:txBody>
      </p:sp>
    </p:spTree>
    <p:extLst>
      <p:ext uri="{BB962C8B-B14F-4D97-AF65-F5344CB8AC3E}">
        <p14:creationId xmlns:p14="http://schemas.microsoft.com/office/powerpoint/2010/main" val="342072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7A15-4716-6CC9-B004-A6AE0AC0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48406-778B-34FB-FFE6-18527F95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time data becomes available,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time that it is about,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time it is used to predict,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time that updated data about it becomes available,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time that some external action has been taken based on (2) or (3).</a:t>
            </a:r>
          </a:p>
        </p:txBody>
      </p:sp>
    </p:spTree>
    <p:extLst>
      <p:ext uri="{BB962C8B-B14F-4D97-AF65-F5344CB8AC3E}">
        <p14:creationId xmlns:p14="http://schemas.microsoft.com/office/powerpoint/2010/main" val="2475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BD2A-1D87-A2A7-544E-4B059B34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 app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64F60-FAF6-E0FF-3D10-F2C6B194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alerting of changes</a:t>
            </a:r>
          </a:p>
          <a:p>
            <a:pPr marL="457200" lvl="1" indent="0">
              <a:buNone/>
            </a:pPr>
            <a:r>
              <a:rPr lang="en-GB" dirty="0"/>
              <a:t>“estimated time of arrival” – priming for change</a:t>
            </a:r>
          </a:p>
          <a:p>
            <a:pPr marL="457200" lvl="1" indent="0">
              <a:buNone/>
            </a:pPr>
            <a:r>
              <a:rPr lang="en-GB" dirty="0"/>
              <a:t>alert only if big change (e.g. accident ahead)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scale of effect  +  predictability of change</a:t>
            </a:r>
          </a:p>
          <a:p>
            <a:pPr marL="457200" lvl="1" indent="0">
              <a:buNone/>
            </a:pPr>
            <a:r>
              <a:rPr lang="en-GB" dirty="0"/>
              <a:t>is it user action or not?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model of the user</a:t>
            </a:r>
          </a:p>
          <a:p>
            <a:pPr marL="457200" lvl="1" indent="0">
              <a:buNone/>
            </a:pPr>
            <a:r>
              <a:rPr lang="en-GB" dirty="0"/>
              <a:t>usually design time</a:t>
            </a:r>
          </a:p>
          <a:p>
            <a:pPr marL="457200" lvl="1" indent="0">
              <a:buNone/>
            </a:pPr>
            <a:r>
              <a:rPr lang="en-GB" dirty="0"/>
              <a:t>AI =&gt; can be more dynamic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4327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2CBB1-BF1F-B949-F5C9-80E6CAC00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847B95-3823-050E-1238-744E8186254B}"/>
              </a:ext>
            </a:extLst>
          </p:cNvPr>
          <p:cNvSpPr/>
          <p:nvPr/>
        </p:nvSpPr>
        <p:spPr>
          <a:xfrm>
            <a:off x="14288" y="-19052"/>
            <a:ext cx="9129712" cy="6877051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5A5C4-4FCA-C176-9EF4-C713F0CC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1225669"/>
          </a:xfrm>
        </p:spPr>
        <p:txBody>
          <a:bodyPr>
            <a:noAutofit/>
          </a:bodyPr>
          <a:lstStyle/>
          <a:p>
            <a:r>
              <a:rPr lang="en-GB" sz="4000" dirty="0"/>
              <a:t>5.4 Detection and repair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4761F-133E-4FA3-8560-76E498125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19600"/>
            <a:ext cx="7886700" cy="1670051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5.4.1 Detecting system errors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5.4.2 Repair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48FE03-CF15-EFEC-31A4-6ABE3BCC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significant 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67584-F475-BDCB-6361-E321DFF2B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error occurs</a:t>
            </a:r>
          </a:p>
          <a:p>
            <a:pPr marL="457200" lvl="1" indent="0">
              <a:buNone/>
            </a:pPr>
            <a:r>
              <a:rPr lang="en-GB" dirty="0"/>
              <a:t>human or system;</a:t>
            </a:r>
          </a:p>
          <a:p>
            <a:pPr marL="0" indent="0">
              <a:buNone/>
            </a:pPr>
            <a:r>
              <a:rPr lang="en-GB" dirty="0"/>
              <a:t>user impact</a:t>
            </a:r>
          </a:p>
          <a:p>
            <a:pPr marL="457200" lvl="1" indent="0">
              <a:buNone/>
            </a:pPr>
            <a:r>
              <a:rPr lang="en-GB" dirty="0"/>
              <a:t>the effects in some way affect, and possibly mislead, the primary user of the system;</a:t>
            </a:r>
          </a:p>
          <a:p>
            <a:pPr marL="0" indent="0">
              <a:buNone/>
            </a:pPr>
            <a:r>
              <a:rPr lang="en-GB" dirty="0"/>
              <a:t>external impact</a:t>
            </a:r>
          </a:p>
          <a:p>
            <a:pPr marL="457200" lvl="1" indent="0">
              <a:buNone/>
            </a:pPr>
            <a:r>
              <a:rPr lang="en-GB" dirty="0"/>
              <a:t>effects experienced more widely, inc. physical actions</a:t>
            </a:r>
          </a:p>
          <a:p>
            <a:pPr marL="0" indent="0">
              <a:buNone/>
            </a:pPr>
            <a:r>
              <a:rPr lang="en-GB" dirty="0"/>
              <a:t>detection</a:t>
            </a:r>
          </a:p>
          <a:p>
            <a:pPr marL="457200" lvl="1" indent="0">
              <a:buNone/>
            </a:pPr>
            <a:r>
              <a:rPr lang="en-GB" dirty="0"/>
              <a:t>system or the user becomes aware something is wrong</a:t>
            </a:r>
          </a:p>
          <a:p>
            <a:pPr marL="0" indent="0">
              <a:buNone/>
            </a:pPr>
            <a:r>
              <a:rPr lang="en-GB" dirty="0"/>
              <a:t>repair</a:t>
            </a:r>
          </a:p>
          <a:p>
            <a:pPr marL="457200" lvl="1" indent="0">
              <a:buNone/>
            </a:pPr>
            <a:r>
              <a:rPr lang="en-GB" dirty="0"/>
              <a:t>putting things right, by system and/or the user</a:t>
            </a:r>
          </a:p>
        </p:txBody>
      </p:sp>
    </p:spTree>
    <p:extLst>
      <p:ext uri="{BB962C8B-B14F-4D97-AF65-F5344CB8AC3E}">
        <p14:creationId xmlns:p14="http://schemas.microsoft.com/office/powerpoint/2010/main" val="403968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A0852-3888-3658-1D8F-6F74163BD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7DBE4D-1019-2CE7-D59E-F097D005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Detecting system errors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13E3EF-4E42-17AC-3340-0FD4280AE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user detection</a:t>
            </a:r>
          </a:p>
          <a:p>
            <a:pPr marL="457200" lvl="1" indent="0">
              <a:buNone/>
            </a:pPr>
            <a:r>
              <a:rPr lang="en-GB" dirty="0"/>
              <a:t>make system inferences and actions apparent</a:t>
            </a:r>
          </a:p>
          <a:p>
            <a:pPr marL="914400" lvl="2" indent="0">
              <a:buNone/>
            </a:pPr>
            <a:r>
              <a:rPr lang="en-GB" dirty="0"/>
              <a:t>both if part of user action  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QbB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en-GB" dirty="0"/>
              <a:t>or acting autonomously –  critical points</a:t>
            </a:r>
          </a:p>
          <a:p>
            <a:pPr lvl="1"/>
            <a:endParaRPr lang="en-GB" sz="1300" dirty="0"/>
          </a:p>
          <a:p>
            <a:pPr marL="0" indent="0">
              <a:buNone/>
            </a:pPr>
            <a:r>
              <a:rPr lang="en-GB" dirty="0"/>
              <a:t>system detection</a:t>
            </a:r>
          </a:p>
          <a:p>
            <a:pPr marL="457200" lvl="1" indent="0">
              <a:buNone/>
            </a:pPr>
            <a:r>
              <a:rPr lang="en-GB" dirty="0"/>
              <a:t>system inferences hard for system to detect!</a:t>
            </a:r>
          </a:p>
          <a:p>
            <a:pPr marL="914400" lvl="2" indent="0">
              <a:buNone/>
            </a:pPr>
            <a:r>
              <a:rPr lang="en-GB" dirty="0"/>
              <a:t>=&gt;  redouble user detection</a:t>
            </a:r>
          </a:p>
          <a:p>
            <a:pPr marL="914400" lvl="2" indent="0">
              <a:buNone/>
            </a:pPr>
            <a:r>
              <a:rPr lang="en-GB" dirty="0"/>
              <a:t>suggest then act,  measures of uncertainty</a:t>
            </a:r>
          </a:p>
          <a:p>
            <a:pPr marL="457200" lvl="1" indent="0">
              <a:buNone/>
            </a:pPr>
            <a:r>
              <a:rPr lang="en-GB" dirty="0"/>
              <a:t>detect inconsistency – models of user or world</a:t>
            </a:r>
          </a:p>
          <a:p>
            <a:pPr marL="914400" lvl="2" indent="0">
              <a:buNone/>
            </a:pPr>
            <a:r>
              <a:rPr lang="en-GB" dirty="0"/>
              <a:t>state:  sensors =&gt; definite (umbra) , maybe (penumbra )</a:t>
            </a:r>
          </a:p>
          <a:p>
            <a:pPr marL="914400" lvl="2" indent="0">
              <a:buNone/>
            </a:pPr>
            <a:r>
              <a:rPr lang="en-GB" dirty="0"/>
              <a:t>transitions – only some possible/likely</a:t>
            </a:r>
          </a:p>
          <a:p>
            <a:pPr marL="914400" lvl="2" indent="0">
              <a:buNone/>
            </a:pPr>
            <a:r>
              <a:rPr lang="en-GB" dirty="0"/>
              <a:t>helps reverse time inference to detect earlier errors</a:t>
            </a:r>
          </a:p>
        </p:txBody>
      </p:sp>
    </p:spTree>
    <p:extLst>
      <p:ext uri="{BB962C8B-B14F-4D97-AF65-F5344CB8AC3E}">
        <p14:creationId xmlns:p14="http://schemas.microsoft.com/office/powerpoint/2010/main" val="21427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2808FCDD-F5BE-ED45-1E24-4384EF99DB56}"/>
              </a:ext>
            </a:extLst>
          </p:cNvPr>
          <p:cNvGrpSpPr/>
          <p:nvPr/>
        </p:nvGrpSpPr>
        <p:grpSpPr>
          <a:xfrm>
            <a:off x="390997" y="2182753"/>
            <a:ext cx="8362005" cy="4177534"/>
            <a:chOff x="700020" y="1340234"/>
            <a:chExt cx="8362005" cy="417753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B38EF1-2D6B-E74E-0C04-73D0BB7ECBA6}"/>
                </a:ext>
              </a:extLst>
            </p:cNvPr>
            <p:cNvSpPr/>
            <p:nvPr/>
          </p:nvSpPr>
          <p:spPr>
            <a:xfrm>
              <a:off x="1507030" y="1340234"/>
              <a:ext cx="6704341" cy="4177534"/>
            </a:xfrm>
            <a:prstGeom prst="rect">
              <a:avLst/>
            </a:prstGeom>
            <a:solidFill>
              <a:srgbClr val="E8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76863B8-ED5A-D0FB-60CE-5D27EC71F155}"/>
                </a:ext>
              </a:extLst>
            </p:cNvPr>
            <p:cNvSpPr/>
            <p:nvPr/>
          </p:nvSpPr>
          <p:spPr>
            <a:xfrm rot="7623738">
              <a:off x="3033346" y="1622180"/>
              <a:ext cx="2204963" cy="1754066"/>
            </a:xfrm>
            <a:custGeom>
              <a:avLst/>
              <a:gdLst>
                <a:gd name="connsiteX0" fmla="*/ 509954 w 2939951"/>
                <a:gd name="connsiteY0" fmla="*/ 615461 h 2338754"/>
                <a:gd name="connsiteX1" fmla="*/ 351692 w 2939951"/>
                <a:gd name="connsiteY1" fmla="*/ 597877 h 2338754"/>
                <a:gd name="connsiteX2" fmla="*/ 298939 w 2939951"/>
                <a:gd name="connsiteY2" fmla="*/ 580292 h 2338754"/>
                <a:gd name="connsiteX3" fmla="*/ 228600 w 2939951"/>
                <a:gd name="connsiteY3" fmla="*/ 562708 h 2338754"/>
                <a:gd name="connsiteX4" fmla="*/ 175846 w 2939951"/>
                <a:gd name="connsiteY4" fmla="*/ 580292 h 2338754"/>
                <a:gd name="connsiteX5" fmla="*/ 105508 w 2939951"/>
                <a:gd name="connsiteY5" fmla="*/ 685800 h 2338754"/>
                <a:gd name="connsiteX6" fmla="*/ 70339 w 2939951"/>
                <a:gd name="connsiteY6" fmla="*/ 738554 h 2338754"/>
                <a:gd name="connsiteX7" fmla="*/ 0 w 2939951"/>
                <a:gd name="connsiteY7" fmla="*/ 826477 h 2338754"/>
                <a:gd name="connsiteX8" fmla="*/ 17585 w 2939951"/>
                <a:gd name="connsiteY8" fmla="*/ 1019908 h 2338754"/>
                <a:gd name="connsiteX9" fmla="*/ 105508 w 2939951"/>
                <a:gd name="connsiteY9" fmla="*/ 1090246 h 2338754"/>
                <a:gd name="connsiteX10" fmla="*/ 246185 w 2939951"/>
                <a:gd name="connsiteY10" fmla="*/ 1195754 h 2338754"/>
                <a:gd name="connsiteX11" fmla="*/ 281354 w 2939951"/>
                <a:gd name="connsiteY11" fmla="*/ 1248508 h 2338754"/>
                <a:gd name="connsiteX12" fmla="*/ 334108 w 2939951"/>
                <a:gd name="connsiteY12" fmla="*/ 1441938 h 2338754"/>
                <a:gd name="connsiteX13" fmla="*/ 369277 w 2939951"/>
                <a:gd name="connsiteY13" fmla="*/ 1600200 h 2338754"/>
                <a:gd name="connsiteX14" fmla="*/ 334108 w 2939951"/>
                <a:gd name="connsiteY14" fmla="*/ 1863969 h 2338754"/>
                <a:gd name="connsiteX15" fmla="*/ 316523 w 2939951"/>
                <a:gd name="connsiteY15" fmla="*/ 1934308 h 2338754"/>
                <a:gd name="connsiteX16" fmla="*/ 281354 w 2939951"/>
                <a:gd name="connsiteY16" fmla="*/ 2039815 h 2338754"/>
                <a:gd name="connsiteX17" fmla="*/ 316523 w 2939951"/>
                <a:gd name="connsiteY17" fmla="*/ 2074985 h 2338754"/>
                <a:gd name="connsiteX18" fmla="*/ 474785 w 2939951"/>
                <a:gd name="connsiteY18" fmla="*/ 2057400 h 2338754"/>
                <a:gd name="connsiteX19" fmla="*/ 527539 w 2939951"/>
                <a:gd name="connsiteY19" fmla="*/ 2039815 h 2338754"/>
                <a:gd name="connsiteX20" fmla="*/ 580292 w 2939951"/>
                <a:gd name="connsiteY20" fmla="*/ 2022231 h 2338754"/>
                <a:gd name="connsiteX21" fmla="*/ 633046 w 2939951"/>
                <a:gd name="connsiteY21" fmla="*/ 1987061 h 2338754"/>
                <a:gd name="connsiteX22" fmla="*/ 738554 w 2939951"/>
                <a:gd name="connsiteY22" fmla="*/ 1951892 h 2338754"/>
                <a:gd name="connsiteX23" fmla="*/ 861646 w 2939951"/>
                <a:gd name="connsiteY23" fmla="*/ 1916723 h 2338754"/>
                <a:gd name="connsiteX24" fmla="*/ 967154 w 2939951"/>
                <a:gd name="connsiteY24" fmla="*/ 1934308 h 2338754"/>
                <a:gd name="connsiteX25" fmla="*/ 1002323 w 2939951"/>
                <a:gd name="connsiteY25" fmla="*/ 2039815 h 2338754"/>
                <a:gd name="connsiteX26" fmla="*/ 1037492 w 2939951"/>
                <a:gd name="connsiteY26" fmla="*/ 2145323 h 2338754"/>
                <a:gd name="connsiteX27" fmla="*/ 1055077 w 2939951"/>
                <a:gd name="connsiteY27" fmla="*/ 2198077 h 2338754"/>
                <a:gd name="connsiteX28" fmla="*/ 1107831 w 2939951"/>
                <a:gd name="connsiteY28" fmla="*/ 2233246 h 2338754"/>
                <a:gd name="connsiteX29" fmla="*/ 1143000 w 2939951"/>
                <a:gd name="connsiteY29" fmla="*/ 2286000 h 2338754"/>
                <a:gd name="connsiteX30" fmla="*/ 1195754 w 2939951"/>
                <a:gd name="connsiteY30" fmla="*/ 2303585 h 2338754"/>
                <a:gd name="connsiteX31" fmla="*/ 1248508 w 2939951"/>
                <a:gd name="connsiteY31" fmla="*/ 2338754 h 2338754"/>
                <a:gd name="connsiteX32" fmla="*/ 1565031 w 2939951"/>
                <a:gd name="connsiteY32" fmla="*/ 2321169 h 2338754"/>
                <a:gd name="connsiteX33" fmla="*/ 1635369 w 2939951"/>
                <a:gd name="connsiteY33" fmla="*/ 2303585 h 2338754"/>
                <a:gd name="connsiteX34" fmla="*/ 1688123 w 2939951"/>
                <a:gd name="connsiteY34" fmla="*/ 2268415 h 2338754"/>
                <a:gd name="connsiteX35" fmla="*/ 1723292 w 2939951"/>
                <a:gd name="connsiteY35" fmla="*/ 2215661 h 2338754"/>
                <a:gd name="connsiteX36" fmla="*/ 1758462 w 2939951"/>
                <a:gd name="connsiteY36" fmla="*/ 2180492 h 2338754"/>
                <a:gd name="connsiteX37" fmla="*/ 1793631 w 2939951"/>
                <a:gd name="connsiteY37" fmla="*/ 2110154 h 2338754"/>
                <a:gd name="connsiteX38" fmla="*/ 1846385 w 2939951"/>
                <a:gd name="connsiteY38" fmla="*/ 2022231 h 2338754"/>
                <a:gd name="connsiteX39" fmla="*/ 1899139 w 2939951"/>
                <a:gd name="connsiteY39" fmla="*/ 2004646 h 2338754"/>
                <a:gd name="connsiteX40" fmla="*/ 1951892 w 2939951"/>
                <a:gd name="connsiteY40" fmla="*/ 1951892 h 2338754"/>
                <a:gd name="connsiteX41" fmla="*/ 1987062 w 2939951"/>
                <a:gd name="connsiteY41" fmla="*/ 1863969 h 2338754"/>
                <a:gd name="connsiteX42" fmla="*/ 1916723 w 2939951"/>
                <a:gd name="connsiteY42" fmla="*/ 1846385 h 2338754"/>
                <a:gd name="connsiteX43" fmla="*/ 1811215 w 2939951"/>
                <a:gd name="connsiteY43" fmla="*/ 1776046 h 2338754"/>
                <a:gd name="connsiteX44" fmla="*/ 1758462 w 2939951"/>
                <a:gd name="connsiteY44" fmla="*/ 1740877 h 2338754"/>
                <a:gd name="connsiteX45" fmla="*/ 1670539 w 2939951"/>
                <a:gd name="connsiteY45" fmla="*/ 1688123 h 2338754"/>
                <a:gd name="connsiteX46" fmla="*/ 1740877 w 2939951"/>
                <a:gd name="connsiteY46" fmla="*/ 1670538 h 2338754"/>
                <a:gd name="connsiteX47" fmla="*/ 1811215 w 2939951"/>
                <a:gd name="connsiteY47" fmla="*/ 1688123 h 2338754"/>
                <a:gd name="connsiteX48" fmla="*/ 1899139 w 2939951"/>
                <a:gd name="connsiteY48" fmla="*/ 1705708 h 2338754"/>
                <a:gd name="connsiteX49" fmla="*/ 1969477 w 2939951"/>
                <a:gd name="connsiteY49" fmla="*/ 1723292 h 2338754"/>
                <a:gd name="connsiteX50" fmla="*/ 2110154 w 2939951"/>
                <a:gd name="connsiteY50" fmla="*/ 1740877 h 2338754"/>
                <a:gd name="connsiteX51" fmla="*/ 2338754 w 2939951"/>
                <a:gd name="connsiteY51" fmla="*/ 1705708 h 2338754"/>
                <a:gd name="connsiteX52" fmla="*/ 2426677 w 2939951"/>
                <a:gd name="connsiteY52" fmla="*/ 1635369 h 2338754"/>
                <a:gd name="connsiteX53" fmla="*/ 2497015 w 2939951"/>
                <a:gd name="connsiteY53" fmla="*/ 1617785 h 2338754"/>
                <a:gd name="connsiteX54" fmla="*/ 2567354 w 2939951"/>
                <a:gd name="connsiteY54" fmla="*/ 1582615 h 2338754"/>
                <a:gd name="connsiteX55" fmla="*/ 2690446 w 2939951"/>
                <a:gd name="connsiteY55" fmla="*/ 1547446 h 2338754"/>
                <a:gd name="connsiteX56" fmla="*/ 2795954 w 2939951"/>
                <a:gd name="connsiteY56" fmla="*/ 1477108 h 2338754"/>
                <a:gd name="connsiteX57" fmla="*/ 2831123 w 2939951"/>
                <a:gd name="connsiteY57" fmla="*/ 1441938 h 2338754"/>
                <a:gd name="connsiteX58" fmla="*/ 2883877 w 2939951"/>
                <a:gd name="connsiteY58" fmla="*/ 1424354 h 2338754"/>
                <a:gd name="connsiteX59" fmla="*/ 2936631 w 2939951"/>
                <a:gd name="connsiteY59" fmla="*/ 1389185 h 2338754"/>
                <a:gd name="connsiteX60" fmla="*/ 2919046 w 2939951"/>
                <a:gd name="connsiteY60" fmla="*/ 1301261 h 2338754"/>
                <a:gd name="connsiteX61" fmla="*/ 2760785 w 2939951"/>
                <a:gd name="connsiteY61" fmla="*/ 1213338 h 2338754"/>
                <a:gd name="connsiteX62" fmla="*/ 2690446 w 2939951"/>
                <a:gd name="connsiteY62" fmla="*/ 1178169 h 2338754"/>
                <a:gd name="connsiteX63" fmla="*/ 2549769 w 2939951"/>
                <a:gd name="connsiteY63" fmla="*/ 1143000 h 2338754"/>
                <a:gd name="connsiteX64" fmla="*/ 2514600 w 2939951"/>
                <a:gd name="connsiteY64" fmla="*/ 1090246 h 2338754"/>
                <a:gd name="connsiteX65" fmla="*/ 2461846 w 2939951"/>
                <a:gd name="connsiteY65" fmla="*/ 1055077 h 2338754"/>
                <a:gd name="connsiteX66" fmla="*/ 2409092 w 2939951"/>
                <a:gd name="connsiteY66" fmla="*/ 1002323 h 2338754"/>
                <a:gd name="connsiteX67" fmla="*/ 2391508 w 2939951"/>
                <a:gd name="connsiteY67" fmla="*/ 720969 h 2338754"/>
                <a:gd name="connsiteX68" fmla="*/ 2391508 w 2939951"/>
                <a:gd name="connsiteY68" fmla="*/ 422031 h 2338754"/>
                <a:gd name="connsiteX69" fmla="*/ 2268415 w 2939951"/>
                <a:gd name="connsiteY69" fmla="*/ 316523 h 2338754"/>
                <a:gd name="connsiteX70" fmla="*/ 2162908 w 2939951"/>
                <a:gd name="connsiteY70" fmla="*/ 281354 h 2338754"/>
                <a:gd name="connsiteX71" fmla="*/ 2110154 w 2939951"/>
                <a:gd name="connsiteY71" fmla="*/ 246185 h 2338754"/>
                <a:gd name="connsiteX72" fmla="*/ 2004646 w 2939951"/>
                <a:gd name="connsiteY72" fmla="*/ 211015 h 2338754"/>
                <a:gd name="connsiteX73" fmla="*/ 1899139 w 2939951"/>
                <a:gd name="connsiteY73" fmla="*/ 140677 h 2338754"/>
                <a:gd name="connsiteX74" fmla="*/ 1582615 w 2939951"/>
                <a:gd name="connsiteY74" fmla="*/ 87923 h 2338754"/>
                <a:gd name="connsiteX75" fmla="*/ 1072662 w 2939951"/>
                <a:gd name="connsiteY75" fmla="*/ 52754 h 2338754"/>
                <a:gd name="connsiteX76" fmla="*/ 1019908 w 2939951"/>
                <a:gd name="connsiteY76" fmla="*/ 35169 h 2338754"/>
                <a:gd name="connsiteX77" fmla="*/ 844062 w 2939951"/>
                <a:gd name="connsiteY77" fmla="*/ 0 h 2338754"/>
                <a:gd name="connsiteX78" fmla="*/ 685800 w 2939951"/>
                <a:gd name="connsiteY78" fmla="*/ 17585 h 2338754"/>
                <a:gd name="connsiteX79" fmla="*/ 633046 w 2939951"/>
                <a:gd name="connsiteY79" fmla="*/ 35169 h 2338754"/>
                <a:gd name="connsiteX80" fmla="*/ 492369 w 2939951"/>
                <a:gd name="connsiteY80" fmla="*/ 140677 h 2338754"/>
                <a:gd name="connsiteX81" fmla="*/ 492369 w 2939951"/>
                <a:gd name="connsiteY81" fmla="*/ 298938 h 2338754"/>
                <a:gd name="connsiteX82" fmla="*/ 527539 w 2939951"/>
                <a:gd name="connsiteY82" fmla="*/ 334108 h 2338754"/>
                <a:gd name="connsiteX83" fmla="*/ 562708 w 2939951"/>
                <a:gd name="connsiteY83" fmla="*/ 386861 h 2338754"/>
                <a:gd name="connsiteX84" fmla="*/ 580292 w 2939951"/>
                <a:gd name="connsiteY84" fmla="*/ 439615 h 2338754"/>
                <a:gd name="connsiteX85" fmla="*/ 527539 w 2939951"/>
                <a:gd name="connsiteY85" fmla="*/ 562708 h 2338754"/>
                <a:gd name="connsiteX86" fmla="*/ 509954 w 2939951"/>
                <a:gd name="connsiteY86" fmla="*/ 615461 h 233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939951" h="2338754">
                  <a:moveTo>
                    <a:pt x="509954" y="615461"/>
                  </a:moveTo>
                  <a:cubicBezTo>
                    <a:pt x="480646" y="621323"/>
                    <a:pt x="404048" y="606603"/>
                    <a:pt x="351692" y="597877"/>
                  </a:cubicBezTo>
                  <a:cubicBezTo>
                    <a:pt x="333409" y="594830"/>
                    <a:pt x="316761" y="585384"/>
                    <a:pt x="298939" y="580292"/>
                  </a:cubicBezTo>
                  <a:cubicBezTo>
                    <a:pt x="275701" y="573653"/>
                    <a:pt x="252046" y="568569"/>
                    <a:pt x="228600" y="562708"/>
                  </a:cubicBezTo>
                  <a:cubicBezTo>
                    <a:pt x="211015" y="568569"/>
                    <a:pt x="188953" y="567185"/>
                    <a:pt x="175846" y="580292"/>
                  </a:cubicBezTo>
                  <a:cubicBezTo>
                    <a:pt x="145958" y="610180"/>
                    <a:pt x="128954" y="650631"/>
                    <a:pt x="105508" y="685800"/>
                  </a:cubicBezTo>
                  <a:cubicBezTo>
                    <a:pt x="93785" y="703385"/>
                    <a:pt x="85283" y="723610"/>
                    <a:pt x="70339" y="738554"/>
                  </a:cubicBezTo>
                  <a:cubicBezTo>
                    <a:pt x="20225" y="788667"/>
                    <a:pt x="44365" y="759928"/>
                    <a:pt x="0" y="826477"/>
                  </a:cubicBezTo>
                  <a:cubicBezTo>
                    <a:pt x="5862" y="890954"/>
                    <a:pt x="4019" y="956602"/>
                    <a:pt x="17585" y="1019908"/>
                  </a:cubicBezTo>
                  <a:cubicBezTo>
                    <a:pt x="32513" y="1089573"/>
                    <a:pt x="59475" y="1064672"/>
                    <a:pt x="105508" y="1090246"/>
                  </a:cubicBezTo>
                  <a:cubicBezTo>
                    <a:pt x="146003" y="1112744"/>
                    <a:pt x="212037" y="1153070"/>
                    <a:pt x="246185" y="1195754"/>
                  </a:cubicBezTo>
                  <a:cubicBezTo>
                    <a:pt x="259387" y="1212257"/>
                    <a:pt x="272771" y="1229195"/>
                    <a:pt x="281354" y="1248508"/>
                  </a:cubicBezTo>
                  <a:cubicBezTo>
                    <a:pt x="317950" y="1330849"/>
                    <a:pt x="315722" y="1359201"/>
                    <a:pt x="334108" y="1441938"/>
                  </a:cubicBezTo>
                  <a:cubicBezTo>
                    <a:pt x="383775" y="1665440"/>
                    <a:pt x="316240" y="1335022"/>
                    <a:pt x="369277" y="1600200"/>
                  </a:cubicBezTo>
                  <a:cubicBezTo>
                    <a:pt x="341216" y="1936930"/>
                    <a:pt x="376358" y="1716091"/>
                    <a:pt x="334108" y="1863969"/>
                  </a:cubicBezTo>
                  <a:cubicBezTo>
                    <a:pt x="327469" y="1887207"/>
                    <a:pt x="323468" y="1911159"/>
                    <a:pt x="316523" y="1934308"/>
                  </a:cubicBezTo>
                  <a:cubicBezTo>
                    <a:pt x="305871" y="1969816"/>
                    <a:pt x="281354" y="2039815"/>
                    <a:pt x="281354" y="2039815"/>
                  </a:cubicBezTo>
                  <a:cubicBezTo>
                    <a:pt x="293077" y="2051538"/>
                    <a:pt x="302307" y="2066455"/>
                    <a:pt x="316523" y="2074985"/>
                  </a:cubicBezTo>
                  <a:cubicBezTo>
                    <a:pt x="379324" y="2112666"/>
                    <a:pt x="401938" y="2081682"/>
                    <a:pt x="474785" y="2057400"/>
                  </a:cubicBezTo>
                  <a:lnTo>
                    <a:pt x="527539" y="2039815"/>
                  </a:lnTo>
                  <a:lnTo>
                    <a:pt x="580292" y="2022231"/>
                  </a:lnTo>
                  <a:cubicBezTo>
                    <a:pt x="597877" y="2010508"/>
                    <a:pt x="613733" y="1995644"/>
                    <a:pt x="633046" y="1987061"/>
                  </a:cubicBezTo>
                  <a:cubicBezTo>
                    <a:pt x="666923" y="1972005"/>
                    <a:pt x="703385" y="1963615"/>
                    <a:pt x="738554" y="1951892"/>
                  </a:cubicBezTo>
                  <a:cubicBezTo>
                    <a:pt x="814230" y="1926667"/>
                    <a:pt x="773333" y="1938802"/>
                    <a:pt x="861646" y="1916723"/>
                  </a:cubicBezTo>
                  <a:cubicBezTo>
                    <a:pt x="896815" y="1922585"/>
                    <a:pt x="940321" y="1910829"/>
                    <a:pt x="967154" y="1934308"/>
                  </a:cubicBezTo>
                  <a:cubicBezTo>
                    <a:pt x="995053" y="1958720"/>
                    <a:pt x="990600" y="2004646"/>
                    <a:pt x="1002323" y="2039815"/>
                  </a:cubicBezTo>
                  <a:lnTo>
                    <a:pt x="1037492" y="2145323"/>
                  </a:lnTo>
                  <a:cubicBezTo>
                    <a:pt x="1043354" y="2162908"/>
                    <a:pt x="1039654" y="2187795"/>
                    <a:pt x="1055077" y="2198077"/>
                  </a:cubicBezTo>
                  <a:lnTo>
                    <a:pt x="1107831" y="2233246"/>
                  </a:lnTo>
                  <a:cubicBezTo>
                    <a:pt x="1119554" y="2250831"/>
                    <a:pt x="1126497" y="2272798"/>
                    <a:pt x="1143000" y="2286000"/>
                  </a:cubicBezTo>
                  <a:cubicBezTo>
                    <a:pt x="1157474" y="2297579"/>
                    <a:pt x="1179175" y="2295295"/>
                    <a:pt x="1195754" y="2303585"/>
                  </a:cubicBezTo>
                  <a:cubicBezTo>
                    <a:pt x="1214657" y="2313036"/>
                    <a:pt x="1230923" y="2327031"/>
                    <a:pt x="1248508" y="2338754"/>
                  </a:cubicBezTo>
                  <a:cubicBezTo>
                    <a:pt x="1354016" y="2332892"/>
                    <a:pt x="1459795" y="2330736"/>
                    <a:pt x="1565031" y="2321169"/>
                  </a:cubicBezTo>
                  <a:cubicBezTo>
                    <a:pt x="1589099" y="2318981"/>
                    <a:pt x="1613156" y="2313105"/>
                    <a:pt x="1635369" y="2303585"/>
                  </a:cubicBezTo>
                  <a:cubicBezTo>
                    <a:pt x="1654794" y="2295260"/>
                    <a:pt x="1670538" y="2280138"/>
                    <a:pt x="1688123" y="2268415"/>
                  </a:cubicBezTo>
                  <a:cubicBezTo>
                    <a:pt x="1699846" y="2250830"/>
                    <a:pt x="1710090" y="2232164"/>
                    <a:pt x="1723292" y="2215661"/>
                  </a:cubicBezTo>
                  <a:cubicBezTo>
                    <a:pt x="1733649" y="2202715"/>
                    <a:pt x="1749266" y="2194287"/>
                    <a:pt x="1758462" y="2180492"/>
                  </a:cubicBezTo>
                  <a:cubicBezTo>
                    <a:pt x="1773003" y="2158681"/>
                    <a:pt x="1783305" y="2134248"/>
                    <a:pt x="1793631" y="2110154"/>
                  </a:cubicBezTo>
                  <a:cubicBezTo>
                    <a:pt x="1812783" y="2065465"/>
                    <a:pt x="1801395" y="2049225"/>
                    <a:pt x="1846385" y="2022231"/>
                  </a:cubicBezTo>
                  <a:cubicBezTo>
                    <a:pt x="1862279" y="2012694"/>
                    <a:pt x="1881554" y="2010508"/>
                    <a:pt x="1899139" y="2004646"/>
                  </a:cubicBezTo>
                  <a:cubicBezTo>
                    <a:pt x="1916723" y="1987061"/>
                    <a:pt x="1932788" y="1967812"/>
                    <a:pt x="1951892" y="1951892"/>
                  </a:cubicBezTo>
                  <a:cubicBezTo>
                    <a:pt x="1975842" y="1931934"/>
                    <a:pt x="2050119" y="1914414"/>
                    <a:pt x="1987062" y="1863969"/>
                  </a:cubicBezTo>
                  <a:cubicBezTo>
                    <a:pt x="1968190" y="1848872"/>
                    <a:pt x="1940169" y="1852246"/>
                    <a:pt x="1916723" y="1846385"/>
                  </a:cubicBezTo>
                  <a:lnTo>
                    <a:pt x="1811215" y="1776046"/>
                  </a:lnTo>
                  <a:cubicBezTo>
                    <a:pt x="1793631" y="1764323"/>
                    <a:pt x="1773406" y="1755821"/>
                    <a:pt x="1758462" y="1740877"/>
                  </a:cubicBezTo>
                  <a:cubicBezTo>
                    <a:pt x="1710185" y="1692602"/>
                    <a:pt x="1739020" y="1710951"/>
                    <a:pt x="1670539" y="1688123"/>
                  </a:cubicBezTo>
                  <a:cubicBezTo>
                    <a:pt x="1693985" y="1682261"/>
                    <a:pt x="1716709" y="1670538"/>
                    <a:pt x="1740877" y="1670538"/>
                  </a:cubicBezTo>
                  <a:cubicBezTo>
                    <a:pt x="1765045" y="1670538"/>
                    <a:pt x="1787623" y="1682880"/>
                    <a:pt x="1811215" y="1688123"/>
                  </a:cubicBezTo>
                  <a:cubicBezTo>
                    <a:pt x="1840392" y="1694607"/>
                    <a:pt x="1869962" y="1699224"/>
                    <a:pt x="1899139" y="1705708"/>
                  </a:cubicBezTo>
                  <a:cubicBezTo>
                    <a:pt x="1922731" y="1710951"/>
                    <a:pt x="1945638" y="1719319"/>
                    <a:pt x="1969477" y="1723292"/>
                  </a:cubicBezTo>
                  <a:cubicBezTo>
                    <a:pt x="2016091" y="1731061"/>
                    <a:pt x="2063262" y="1735015"/>
                    <a:pt x="2110154" y="1740877"/>
                  </a:cubicBezTo>
                  <a:cubicBezTo>
                    <a:pt x="2120295" y="1739863"/>
                    <a:pt x="2288059" y="1736125"/>
                    <a:pt x="2338754" y="1705708"/>
                  </a:cubicBezTo>
                  <a:cubicBezTo>
                    <a:pt x="2433295" y="1648983"/>
                    <a:pt x="2303494" y="1688161"/>
                    <a:pt x="2426677" y="1635369"/>
                  </a:cubicBezTo>
                  <a:cubicBezTo>
                    <a:pt x="2448891" y="1625849"/>
                    <a:pt x="2473569" y="1623646"/>
                    <a:pt x="2497015" y="1617785"/>
                  </a:cubicBezTo>
                  <a:cubicBezTo>
                    <a:pt x="2520461" y="1606062"/>
                    <a:pt x="2543260" y="1592941"/>
                    <a:pt x="2567354" y="1582615"/>
                  </a:cubicBezTo>
                  <a:cubicBezTo>
                    <a:pt x="2602665" y="1567482"/>
                    <a:pt x="2654762" y="1556367"/>
                    <a:pt x="2690446" y="1547446"/>
                  </a:cubicBezTo>
                  <a:cubicBezTo>
                    <a:pt x="2725615" y="1524000"/>
                    <a:pt x="2766066" y="1506997"/>
                    <a:pt x="2795954" y="1477108"/>
                  </a:cubicBezTo>
                  <a:cubicBezTo>
                    <a:pt x="2807677" y="1465385"/>
                    <a:pt x="2816907" y="1450468"/>
                    <a:pt x="2831123" y="1441938"/>
                  </a:cubicBezTo>
                  <a:cubicBezTo>
                    <a:pt x="2847017" y="1432401"/>
                    <a:pt x="2866292" y="1430215"/>
                    <a:pt x="2883877" y="1424354"/>
                  </a:cubicBezTo>
                  <a:cubicBezTo>
                    <a:pt x="2901462" y="1412631"/>
                    <a:pt x="2930825" y="1409506"/>
                    <a:pt x="2936631" y="1389185"/>
                  </a:cubicBezTo>
                  <a:cubicBezTo>
                    <a:pt x="2944842" y="1360447"/>
                    <a:pt x="2937396" y="1324854"/>
                    <a:pt x="2919046" y="1301261"/>
                  </a:cubicBezTo>
                  <a:cubicBezTo>
                    <a:pt x="2861931" y="1227826"/>
                    <a:pt x="2825653" y="1241138"/>
                    <a:pt x="2760785" y="1213338"/>
                  </a:cubicBezTo>
                  <a:cubicBezTo>
                    <a:pt x="2736691" y="1203012"/>
                    <a:pt x="2715315" y="1186458"/>
                    <a:pt x="2690446" y="1178169"/>
                  </a:cubicBezTo>
                  <a:cubicBezTo>
                    <a:pt x="2644591" y="1162884"/>
                    <a:pt x="2549769" y="1143000"/>
                    <a:pt x="2549769" y="1143000"/>
                  </a:cubicBezTo>
                  <a:cubicBezTo>
                    <a:pt x="2538046" y="1125415"/>
                    <a:pt x="2529544" y="1105190"/>
                    <a:pt x="2514600" y="1090246"/>
                  </a:cubicBezTo>
                  <a:cubicBezTo>
                    <a:pt x="2499656" y="1075302"/>
                    <a:pt x="2478082" y="1068607"/>
                    <a:pt x="2461846" y="1055077"/>
                  </a:cubicBezTo>
                  <a:cubicBezTo>
                    <a:pt x="2442741" y="1039157"/>
                    <a:pt x="2426677" y="1019908"/>
                    <a:pt x="2409092" y="1002323"/>
                  </a:cubicBezTo>
                  <a:cubicBezTo>
                    <a:pt x="2403231" y="908538"/>
                    <a:pt x="2391508" y="814937"/>
                    <a:pt x="2391508" y="720969"/>
                  </a:cubicBezTo>
                  <a:cubicBezTo>
                    <a:pt x="2391508" y="655443"/>
                    <a:pt x="2431197" y="501408"/>
                    <a:pt x="2391508" y="422031"/>
                  </a:cubicBezTo>
                  <a:cubicBezTo>
                    <a:pt x="2379057" y="397129"/>
                    <a:pt x="2302337" y="331599"/>
                    <a:pt x="2268415" y="316523"/>
                  </a:cubicBezTo>
                  <a:cubicBezTo>
                    <a:pt x="2234539" y="301467"/>
                    <a:pt x="2162908" y="281354"/>
                    <a:pt x="2162908" y="281354"/>
                  </a:cubicBezTo>
                  <a:cubicBezTo>
                    <a:pt x="2145323" y="269631"/>
                    <a:pt x="2129467" y="254768"/>
                    <a:pt x="2110154" y="246185"/>
                  </a:cubicBezTo>
                  <a:cubicBezTo>
                    <a:pt x="2076277" y="231129"/>
                    <a:pt x="2035492" y="231579"/>
                    <a:pt x="2004646" y="211015"/>
                  </a:cubicBezTo>
                  <a:cubicBezTo>
                    <a:pt x="1969477" y="187569"/>
                    <a:pt x="1939238" y="154043"/>
                    <a:pt x="1899139" y="140677"/>
                  </a:cubicBezTo>
                  <a:cubicBezTo>
                    <a:pt x="1726671" y="83188"/>
                    <a:pt x="1830575" y="108587"/>
                    <a:pt x="1582615" y="87923"/>
                  </a:cubicBezTo>
                  <a:cubicBezTo>
                    <a:pt x="1300671" y="40931"/>
                    <a:pt x="1676724" y="99220"/>
                    <a:pt x="1072662" y="52754"/>
                  </a:cubicBezTo>
                  <a:cubicBezTo>
                    <a:pt x="1054181" y="51332"/>
                    <a:pt x="1037731" y="40261"/>
                    <a:pt x="1019908" y="35169"/>
                  </a:cubicBezTo>
                  <a:cubicBezTo>
                    <a:pt x="946466" y="14186"/>
                    <a:pt x="926956" y="13816"/>
                    <a:pt x="844062" y="0"/>
                  </a:cubicBezTo>
                  <a:cubicBezTo>
                    <a:pt x="791308" y="5862"/>
                    <a:pt x="738156" y="8859"/>
                    <a:pt x="685800" y="17585"/>
                  </a:cubicBezTo>
                  <a:cubicBezTo>
                    <a:pt x="667516" y="20632"/>
                    <a:pt x="649249" y="26167"/>
                    <a:pt x="633046" y="35169"/>
                  </a:cubicBezTo>
                  <a:cubicBezTo>
                    <a:pt x="543574" y="84876"/>
                    <a:pt x="545727" y="87320"/>
                    <a:pt x="492369" y="140677"/>
                  </a:cubicBezTo>
                  <a:cubicBezTo>
                    <a:pt x="469820" y="208326"/>
                    <a:pt x="459601" y="211558"/>
                    <a:pt x="492369" y="298938"/>
                  </a:cubicBezTo>
                  <a:cubicBezTo>
                    <a:pt x="498190" y="314462"/>
                    <a:pt x="517182" y="321162"/>
                    <a:pt x="527539" y="334108"/>
                  </a:cubicBezTo>
                  <a:cubicBezTo>
                    <a:pt x="540741" y="350611"/>
                    <a:pt x="550985" y="369277"/>
                    <a:pt x="562708" y="386861"/>
                  </a:cubicBezTo>
                  <a:cubicBezTo>
                    <a:pt x="568569" y="404446"/>
                    <a:pt x="580292" y="421079"/>
                    <a:pt x="580292" y="439615"/>
                  </a:cubicBezTo>
                  <a:cubicBezTo>
                    <a:pt x="580292" y="501865"/>
                    <a:pt x="556255" y="514848"/>
                    <a:pt x="527539" y="562708"/>
                  </a:cubicBezTo>
                  <a:cubicBezTo>
                    <a:pt x="520796" y="573947"/>
                    <a:pt x="539262" y="609599"/>
                    <a:pt x="509954" y="61546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E03D3A4-2467-4756-9C3F-DA7B8D5219F0}"/>
                </a:ext>
              </a:extLst>
            </p:cNvPr>
            <p:cNvSpPr/>
            <p:nvPr/>
          </p:nvSpPr>
          <p:spPr>
            <a:xfrm>
              <a:off x="3531712" y="4127989"/>
              <a:ext cx="2205275" cy="1252904"/>
            </a:xfrm>
            <a:custGeom>
              <a:avLst/>
              <a:gdLst>
                <a:gd name="connsiteX0" fmla="*/ 1428090 w 2940367"/>
                <a:gd name="connsiteY0" fmla="*/ 17585 h 1670539"/>
                <a:gd name="connsiteX1" fmla="*/ 1340167 w 2940367"/>
                <a:gd name="connsiteY1" fmla="*/ 87923 h 1670539"/>
                <a:gd name="connsiteX2" fmla="*/ 1287413 w 2940367"/>
                <a:gd name="connsiteY2" fmla="*/ 105508 h 1670539"/>
                <a:gd name="connsiteX3" fmla="*/ 1252243 w 2940367"/>
                <a:gd name="connsiteY3" fmla="*/ 158262 h 1670539"/>
                <a:gd name="connsiteX4" fmla="*/ 1199490 w 2940367"/>
                <a:gd name="connsiteY4" fmla="*/ 193431 h 1670539"/>
                <a:gd name="connsiteX5" fmla="*/ 1164320 w 2940367"/>
                <a:gd name="connsiteY5" fmla="*/ 228600 h 1670539"/>
                <a:gd name="connsiteX6" fmla="*/ 1058813 w 2940367"/>
                <a:gd name="connsiteY6" fmla="*/ 281354 h 1670539"/>
                <a:gd name="connsiteX7" fmla="*/ 970890 w 2940367"/>
                <a:gd name="connsiteY7" fmla="*/ 351692 h 1670539"/>
                <a:gd name="connsiteX8" fmla="*/ 918136 w 2940367"/>
                <a:gd name="connsiteY8" fmla="*/ 369277 h 1670539"/>
                <a:gd name="connsiteX9" fmla="*/ 707120 w 2940367"/>
                <a:gd name="connsiteY9" fmla="*/ 351692 h 1670539"/>
                <a:gd name="connsiteX10" fmla="*/ 601613 w 2940367"/>
                <a:gd name="connsiteY10" fmla="*/ 316523 h 1670539"/>
                <a:gd name="connsiteX11" fmla="*/ 548859 w 2940367"/>
                <a:gd name="connsiteY11" fmla="*/ 298939 h 1670539"/>
                <a:gd name="connsiteX12" fmla="*/ 513690 w 2940367"/>
                <a:gd name="connsiteY12" fmla="*/ 263769 h 1670539"/>
                <a:gd name="connsiteX13" fmla="*/ 285090 w 2940367"/>
                <a:gd name="connsiteY13" fmla="*/ 263769 h 1670539"/>
                <a:gd name="connsiteX14" fmla="*/ 197167 w 2940367"/>
                <a:gd name="connsiteY14" fmla="*/ 334108 h 1670539"/>
                <a:gd name="connsiteX15" fmla="*/ 161997 w 2940367"/>
                <a:gd name="connsiteY15" fmla="*/ 369277 h 1670539"/>
                <a:gd name="connsiteX16" fmla="*/ 56490 w 2940367"/>
                <a:gd name="connsiteY16" fmla="*/ 457200 h 1670539"/>
                <a:gd name="connsiteX17" fmla="*/ 38905 w 2940367"/>
                <a:gd name="connsiteY17" fmla="*/ 509954 h 1670539"/>
                <a:gd name="connsiteX18" fmla="*/ 3736 w 2940367"/>
                <a:gd name="connsiteY18" fmla="*/ 562708 h 1670539"/>
                <a:gd name="connsiteX19" fmla="*/ 56490 w 2940367"/>
                <a:gd name="connsiteY19" fmla="*/ 720969 h 1670539"/>
                <a:gd name="connsiteX20" fmla="*/ 74074 w 2940367"/>
                <a:gd name="connsiteY20" fmla="*/ 773723 h 1670539"/>
                <a:gd name="connsiteX21" fmla="*/ 144413 w 2940367"/>
                <a:gd name="connsiteY21" fmla="*/ 879231 h 1670539"/>
                <a:gd name="connsiteX22" fmla="*/ 214751 w 2940367"/>
                <a:gd name="connsiteY22" fmla="*/ 914400 h 1670539"/>
                <a:gd name="connsiteX23" fmla="*/ 337843 w 2940367"/>
                <a:gd name="connsiteY23" fmla="*/ 949569 h 1670539"/>
                <a:gd name="connsiteX24" fmla="*/ 355428 w 2940367"/>
                <a:gd name="connsiteY24" fmla="*/ 1002323 h 1670539"/>
                <a:gd name="connsiteX25" fmla="*/ 390597 w 2940367"/>
                <a:gd name="connsiteY25" fmla="*/ 1055077 h 1670539"/>
                <a:gd name="connsiteX26" fmla="*/ 408182 w 2940367"/>
                <a:gd name="connsiteY26" fmla="*/ 1143000 h 1670539"/>
                <a:gd name="connsiteX27" fmla="*/ 443351 w 2940367"/>
                <a:gd name="connsiteY27" fmla="*/ 1248508 h 1670539"/>
                <a:gd name="connsiteX28" fmla="*/ 460936 w 2940367"/>
                <a:gd name="connsiteY28" fmla="*/ 1301262 h 1670539"/>
                <a:gd name="connsiteX29" fmla="*/ 566443 w 2940367"/>
                <a:gd name="connsiteY29" fmla="*/ 1389185 h 1670539"/>
                <a:gd name="connsiteX30" fmla="*/ 584028 w 2940367"/>
                <a:gd name="connsiteY30" fmla="*/ 1441939 h 1670539"/>
                <a:gd name="connsiteX31" fmla="*/ 689536 w 2940367"/>
                <a:gd name="connsiteY31" fmla="*/ 1477108 h 1670539"/>
                <a:gd name="connsiteX32" fmla="*/ 795043 w 2940367"/>
                <a:gd name="connsiteY32" fmla="*/ 1459523 h 1670539"/>
                <a:gd name="connsiteX33" fmla="*/ 865382 w 2940367"/>
                <a:gd name="connsiteY33" fmla="*/ 1389185 h 1670539"/>
                <a:gd name="connsiteX34" fmla="*/ 970890 w 2940367"/>
                <a:gd name="connsiteY34" fmla="*/ 1301262 h 1670539"/>
                <a:gd name="connsiteX35" fmla="*/ 1058813 w 2940367"/>
                <a:gd name="connsiteY35" fmla="*/ 1354015 h 1670539"/>
                <a:gd name="connsiteX36" fmla="*/ 1076397 w 2940367"/>
                <a:gd name="connsiteY36" fmla="*/ 1406769 h 1670539"/>
                <a:gd name="connsiteX37" fmla="*/ 1164320 w 2940367"/>
                <a:gd name="connsiteY37" fmla="*/ 1477108 h 1670539"/>
                <a:gd name="connsiteX38" fmla="*/ 1252243 w 2940367"/>
                <a:gd name="connsiteY38" fmla="*/ 1547446 h 1670539"/>
                <a:gd name="connsiteX39" fmla="*/ 1322582 w 2940367"/>
                <a:gd name="connsiteY39" fmla="*/ 1565031 h 1670539"/>
                <a:gd name="connsiteX40" fmla="*/ 1428090 w 2940367"/>
                <a:gd name="connsiteY40" fmla="*/ 1600200 h 1670539"/>
                <a:gd name="connsiteX41" fmla="*/ 1533597 w 2940367"/>
                <a:gd name="connsiteY41" fmla="*/ 1635369 h 1670539"/>
                <a:gd name="connsiteX42" fmla="*/ 1603936 w 2940367"/>
                <a:gd name="connsiteY42" fmla="*/ 1652954 h 1670539"/>
                <a:gd name="connsiteX43" fmla="*/ 2025967 w 2940367"/>
                <a:gd name="connsiteY43" fmla="*/ 1670539 h 1670539"/>
                <a:gd name="connsiteX44" fmla="*/ 2201813 w 2940367"/>
                <a:gd name="connsiteY44" fmla="*/ 1617785 h 1670539"/>
                <a:gd name="connsiteX45" fmla="*/ 2219397 w 2940367"/>
                <a:gd name="connsiteY45" fmla="*/ 1565031 h 1670539"/>
                <a:gd name="connsiteX46" fmla="*/ 2254567 w 2940367"/>
                <a:gd name="connsiteY46" fmla="*/ 1371600 h 1670539"/>
                <a:gd name="connsiteX47" fmla="*/ 2289736 w 2940367"/>
                <a:gd name="connsiteY47" fmla="*/ 1318846 h 1670539"/>
                <a:gd name="connsiteX48" fmla="*/ 2342490 w 2940367"/>
                <a:gd name="connsiteY48" fmla="*/ 1301262 h 1670539"/>
                <a:gd name="connsiteX49" fmla="*/ 2465582 w 2940367"/>
                <a:gd name="connsiteY49" fmla="*/ 1318846 h 1670539"/>
                <a:gd name="connsiteX50" fmla="*/ 2553505 w 2940367"/>
                <a:gd name="connsiteY50" fmla="*/ 1389185 h 1670539"/>
                <a:gd name="connsiteX51" fmla="*/ 2659013 w 2940367"/>
                <a:gd name="connsiteY51" fmla="*/ 1424354 h 1670539"/>
                <a:gd name="connsiteX52" fmla="*/ 2799690 w 2940367"/>
                <a:gd name="connsiteY52" fmla="*/ 1565031 h 1670539"/>
                <a:gd name="connsiteX53" fmla="*/ 2852443 w 2940367"/>
                <a:gd name="connsiteY53" fmla="*/ 1617785 h 1670539"/>
                <a:gd name="connsiteX54" fmla="*/ 2905197 w 2940367"/>
                <a:gd name="connsiteY54" fmla="*/ 1600200 h 1670539"/>
                <a:gd name="connsiteX55" fmla="*/ 2922782 w 2940367"/>
                <a:gd name="connsiteY55" fmla="*/ 1547446 h 1670539"/>
                <a:gd name="connsiteX56" fmla="*/ 2940367 w 2940367"/>
                <a:gd name="connsiteY56" fmla="*/ 1336431 h 1670539"/>
                <a:gd name="connsiteX57" fmla="*/ 2887613 w 2940367"/>
                <a:gd name="connsiteY57" fmla="*/ 1037492 h 1670539"/>
                <a:gd name="connsiteX58" fmla="*/ 2799690 w 2940367"/>
                <a:gd name="connsiteY58" fmla="*/ 967154 h 1670539"/>
                <a:gd name="connsiteX59" fmla="*/ 2694182 w 2940367"/>
                <a:gd name="connsiteY59" fmla="*/ 931985 h 1670539"/>
                <a:gd name="connsiteX60" fmla="*/ 2588674 w 2940367"/>
                <a:gd name="connsiteY60" fmla="*/ 791308 h 1670539"/>
                <a:gd name="connsiteX61" fmla="*/ 2553505 w 2940367"/>
                <a:gd name="connsiteY61" fmla="*/ 738554 h 1670539"/>
                <a:gd name="connsiteX62" fmla="*/ 2500751 w 2940367"/>
                <a:gd name="connsiteY62" fmla="*/ 703385 h 1670539"/>
                <a:gd name="connsiteX63" fmla="*/ 2430413 w 2940367"/>
                <a:gd name="connsiteY63" fmla="*/ 615462 h 1670539"/>
                <a:gd name="connsiteX64" fmla="*/ 2535920 w 2940367"/>
                <a:gd name="connsiteY64" fmla="*/ 404446 h 1670539"/>
                <a:gd name="connsiteX65" fmla="*/ 2571090 w 2940367"/>
                <a:gd name="connsiteY65" fmla="*/ 369277 h 1670539"/>
                <a:gd name="connsiteX66" fmla="*/ 2623843 w 2940367"/>
                <a:gd name="connsiteY66" fmla="*/ 316523 h 1670539"/>
                <a:gd name="connsiteX67" fmla="*/ 2606259 w 2940367"/>
                <a:gd name="connsiteY67" fmla="*/ 158262 h 1670539"/>
                <a:gd name="connsiteX68" fmla="*/ 2588674 w 2940367"/>
                <a:gd name="connsiteY68" fmla="*/ 105508 h 1670539"/>
                <a:gd name="connsiteX69" fmla="*/ 2535920 w 2940367"/>
                <a:gd name="connsiteY69" fmla="*/ 17585 h 1670539"/>
                <a:gd name="connsiteX70" fmla="*/ 2483167 w 2940367"/>
                <a:gd name="connsiteY70" fmla="*/ 0 h 1670539"/>
                <a:gd name="connsiteX71" fmla="*/ 1955628 w 2940367"/>
                <a:gd name="connsiteY71" fmla="*/ 70339 h 1670539"/>
                <a:gd name="connsiteX72" fmla="*/ 1797367 w 2940367"/>
                <a:gd name="connsiteY72" fmla="*/ 123092 h 1670539"/>
                <a:gd name="connsiteX73" fmla="*/ 1744613 w 2940367"/>
                <a:gd name="connsiteY73" fmla="*/ 140677 h 1670539"/>
                <a:gd name="connsiteX74" fmla="*/ 1621520 w 2940367"/>
                <a:gd name="connsiteY74" fmla="*/ 123092 h 1670539"/>
                <a:gd name="connsiteX75" fmla="*/ 1603936 w 2940367"/>
                <a:gd name="connsiteY75" fmla="*/ 70339 h 1670539"/>
                <a:gd name="connsiteX76" fmla="*/ 1568767 w 2940367"/>
                <a:gd name="connsiteY76" fmla="*/ 35169 h 1670539"/>
                <a:gd name="connsiteX77" fmla="*/ 1428090 w 2940367"/>
                <a:gd name="connsiteY77" fmla="*/ 17585 h 1670539"/>
                <a:gd name="csX0" fmla="*/ 1428090 w 2940367"/>
                <a:gd name="csY0" fmla="*/ 17585 h 1670539"/>
                <a:gd name="csX1" fmla="*/ 1340167 w 2940367"/>
                <a:gd name="csY1" fmla="*/ 87923 h 1670539"/>
                <a:gd name="csX2" fmla="*/ 1287413 w 2940367"/>
                <a:gd name="csY2" fmla="*/ 105508 h 1670539"/>
                <a:gd name="csX3" fmla="*/ 1252243 w 2940367"/>
                <a:gd name="csY3" fmla="*/ 158262 h 1670539"/>
                <a:gd name="csX4" fmla="*/ 1199490 w 2940367"/>
                <a:gd name="csY4" fmla="*/ 193431 h 1670539"/>
                <a:gd name="csX5" fmla="*/ 1164320 w 2940367"/>
                <a:gd name="csY5" fmla="*/ 228600 h 1670539"/>
                <a:gd name="csX6" fmla="*/ 1058813 w 2940367"/>
                <a:gd name="csY6" fmla="*/ 281354 h 1670539"/>
                <a:gd name="csX7" fmla="*/ 970890 w 2940367"/>
                <a:gd name="csY7" fmla="*/ 351692 h 1670539"/>
                <a:gd name="csX8" fmla="*/ 918136 w 2940367"/>
                <a:gd name="csY8" fmla="*/ 369277 h 1670539"/>
                <a:gd name="csX9" fmla="*/ 707120 w 2940367"/>
                <a:gd name="csY9" fmla="*/ 351692 h 1670539"/>
                <a:gd name="csX10" fmla="*/ 601613 w 2940367"/>
                <a:gd name="csY10" fmla="*/ 316523 h 1670539"/>
                <a:gd name="csX11" fmla="*/ 548859 w 2940367"/>
                <a:gd name="csY11" fmla="*/ 298939 h 1670539"/>
                <a:gd name="csX12" fmla="*/ 513690 w 2940367"/>
                <a:gd name="csY12" fmla="*/ 263769 h 1670539"/>
                <a:gd name="csX13" fmla="*/ 285090 w 2940367"/>
                <a:gd name="csY13" fmla="*/ 263769 h 1670539"/>
                <a:gd name="csX14" fmla="*/ 197167 w 2940367"/>
                <a:gd name="csY14" fmla="*/ 334108 h 1670539"/>
                <a:gd name="csX15" fmla="*/ 161997 w 2940367"/>
                <a:gd name="csY15" fmla="*/ 369277 h 1670539"/>
                <a:gd name="csX16" fmla="*/ 56490 w 2940367"/>
                <a:gd name="csY16" fmla="*/ 457200 h 1670539"/>
                <a:gd name="csX17" fmla="*/ 38905 w 2940367"/>
                <a:gd name="csY17" fmla="*/ 509954 h 1670539"/>
                <a:gd name="csX18" fmla="*/ 3736 w 2940367"/>
                <a:gd name="csY18" fmla="*/ 562708 h 1670539"/>
                <a:gd name="csX19" fmla="*/ 56490 w 2940367"/>
                <a:gd name="csY19" fmla="*/ 720969 h 1670539"/>
                <a:gd name="csX20" fmla="*/ 74074 w 2940367"/>
                <a:gd name="csY20" fmla="*/ 773723 h 1670539"/>
                <a:gd name="csX21" fmla="*/ 144413 w 2940367"/>
                <a:gd name="csY21" fmla="*/ 879231 h 1670539"/>
                <a:gd name="csX22" fmla="*/ 214751 w 2940367"/>
                <a:gd name="csY22" fmla="*/ 914400 h 1670539"/>
                <a:gd name="csX23" fmla="*/ 337843 w 2940367"/>
                <a:gd name="csY23" fmla="*/ 949569 h 1670539"/>
                <a:gd name="csX24" fmla="*/ 355428 w 2940367"/>
                <a:gd name="csY24" fmla="*/ 1002323 h 1670539"/>
                <a:gd name="csX25" fmla="*/ 390597 w 2940367"/>
                <a:gd name="csY25" fmla="*/ 1055077 h 1670539"/>
                <a:gd name="csX26" fmla="*/ 408182 w 2940367"/>
                <a:gd name="csY26" fmla="*/ 1143000 h 1670539"/>
                <a:gd name="csX27" fmla="*/ 443351 w 2940367"/>
                <a:gd name="csY27" fmla="*/ 1248508 h 1670539"/>
                <a:gd name="csX28" fmla="*/ 460936 w 2940367"/>
                <a:gd name="csY28" fmla="*/ 1301262 h 1670539"/>
                <a:gd name="csX29" fmla="*/ 566443 w 2940367"/>
                <a:gd name="csY29" fmla="*/ 1389185 h 1670539"/>
                <a:gd name="csX30" fmla="*/ 584028 w 2940367"/>
                <a:gd name="csY30" fmla="*/ 1441939 h 1670539"/>
                <a:gd name="csX31" fmla="*/ 689536 w 2940367"/>
                <a:gd name="csY31" fmla="*/ 1477108 h 1670539"/>
                <a:gd name="csX32" fmla="*/ 795043 w 2940367"/>
                <a:gd name="csY32" fmla="*/ 1459523 h 1670539"/>
                <a:gd name="csX33" fmla="*/ 865382 w 2940367"/>
                <a:gd name="csY33" fmla="*/ 1389185 h 1670539"/>
                <a:gd name="csX34" fmla="*/ 970890 w 2940367"/>
                <a:gd name="csY34" fmla="*/ 1301262 h 1670539"/>
                <a:gd name="csX35" fmla="*/ 1058813 w 2940367"/>
                <a:gd name="csY35" fmla="*/ 1354015 h 1670539"/>
                <a:gd name="csX36" fmla="*/ 1076397 w 2940367"/>
                <a:gd name="csY36" fmla="*/ 1406769 h 1670539"/>
                <a:gd name="csX37" fmla="*/ 1164320 w 2940367"/>
                <a:gd name="csY37" fmla="*/ 1477108 h 1670539"/>
                <a:gd name="csX38" fmla="*/ 1252243 w 2940367"/>
                <a:gd name="csY38" fmla="*/ 1547446 h 1670539"/>
                <a:gd name="csX39" fmla="*/ 1322582 w 2940367"/>
                <a:gd name="csY39" fmla="*/ 1565031 h 1670539"/>
                <a:gd name="csX40" fmla="*/ 1428090 w 2940367"/>
                <a:gd name="csY40" fmla="*/ 1600200 h 1670539"/>
                <a:gd name="csX41" fmla="*/ 1533597 w 2940367"/>
                <a:gd name="csY41" fmla="*/ 1635369 h 1670539"/>
                <a:gd name="csX42" fmla="*/ 1603936 w 2940367"/>
                <a:gd name="csY42" fmla="*/ 1652954 h 1670539"/>
                <a:gd name="csX43" fmla="*/ 2025967 w 2940367"/>
                <a:gd name="csY43" fmla="*/ 1670539 h 1670539"/>
                <a:gd name="csX44" fmla="*/ 2201813 w 2940367"/>
                <a:gd name="csY44" fmla="*/ 1617785 h 1670539"/>
                <a:gd name="csX45" fmla="*/ 2219397 w 2940367"/>
                <a:gd name="csY45" fmla="*/ 1565031 h 1670539"/>
                <a:gd name="csX46" fmla="*/ 2254567 w 2940367"/>
                <a:gd name="csY46" fmla="*/ 1371600 h 1670539"/>
                <a:gd name="csX47" fmla="*/ 2289736 w 2940367"/>
                <a:gd name="csY47" fmla="*/ 1318846 h 1670539"/>
                <a:gd name="csX48" fmla="*/ 2342490 w 2940367"/>
                <a:gd name="csY48" fmla="*/ 1301262 h 1670539"/>
                <a:gd name="csX49" fmla="*/ 2465582 w 2940367"/>
                <a:gd name="csY49" fmla="*/ 1318846 h 1670539"/>
                <a:gd name="csX50" fmla="*/ 2553505 w 2940367"/>
                <a:gd name="csY50" fmla="*/ 1389185 h 1670539"/>
                <a:gd name="csX51" fmla="*/ 2659013 w 2940367"/>
                <a:gd name="csY51" fmla="*/ 1424354 h 1670539"/>
                <a:gd name="csX52" fmla="*/ 2799690 w 2940367"/>
                <a:gd name="csY52" fmla="*/ 1565031 h 1670539"/>
                <a:gd name="csX53" fmla="*/ 2852443 w 2940367"/>
                <a:gd name="csY53" fmla="*/ 1617785 h 1670539"/>
                <a:gd name="csX54" fmla="*/ 2905197 w 2940367"/>
                <a:gd name="csY54" fmla="*/ 1600200 h 1670539"/>
                <a:gd name="csX55" fmla="*/ 2922782 w 2940367"/>
                <a:gd name="csY55" fmla="*/ 1547446 h 1670539"/>
                <a:gd name="csX56" fmla="*/ 2940367 w 2940367"/>
                <a:gd name="csY56" fmla="*/ 1336431 h 1670539"/>
                <a:gd name="csX57" fmla="*/ 2887613 w 2940367"/>
                <a:gd name="csY57" fmla="*/ 1037492 h 1670539"/>
                <a:gd name="csX58" fmla="*/ 2799690 w 2940367"/>
                <a:gd name="csY58" fmla="*/ 967154 h 1670539"/>
                <a:gd name="csX59" fmla="*/ 2694182 w 2940367"/>
                <a:gd name="csY59" fmla="*/ 931985 h 1670539"/>
                <a:gd name="csX60" fmla="*/ 2588674 w 2940367"/>
                <a:gd name="csY60" fmla="*/ 791308 h 1670539"/>
                <a:gd name="csX61" fmla="*/ 2553505 w 2940367"/>
                <a:gd name="csY61" fmla="*/ 738554 h 1670539"/>
                <a:gd name="csX62" fmla="*/ 2500751 w 2940367"/>
                <a:gd name="csY62" fmla="*/ 703385 h 1670539"/>
                <a:gd name="csX63" fmla="*/ 2568236 w 2940367"/>
                <a:gd name="csY63" fmla="*/ 626063 h 1670539"/>
                <a:gd name="csX64" fmla="*/ 2535920 w 2940367"/>
                <a:gd name="csY64" fmla="*/ 404446 h 1670539"/>
                <a:gd name="csX65" fmla="*/ 2571090 w 2940367"/>
                <a:gd name="csY65" fmla="*/ 369277 h 1670539"/>
                <a:gd name="csX66" fmla="*/ 2623843 w 2940367"/>
                <a:gd name="csY66" fmla="*/ 316523 h 1670539"/>
                <a:gd name="csX67" fmla="*/ 2606259 w 2940367"/>
                <a:gd name="csY67" fmla="*/ 158262 h 1670539"/>
                <a:gd name="csX68" fmla="*/ 2588674 w 2940367"/>
                <a:gd name="csY68" fmla="*/ 105508 h 1670539"/>
                <a:gd name="csX69" fmla="*/ 2535920 w 2940367"/>
                <a:gd name="csY69" fmla="*/ 17585 h 1670539"/>
                <a:gd name="csX70" fmla="*/ 2483167 w 2940367"/>
                <a:gd name="csY70" fmla="*/ 0 h 1670539"/>
                <a:gd name="csX71" fmla="*/ 1955628 w 2940367"/>
                <a:gd name="csY71" fmla="*/ 70339 h 1670539"/>
                <a:gd name="csX72" fmla="*/ 1797367 w 2940367"/>
                <a:gd name="csY72" fmla="*/ 123092 h 1670539"/>
                <a:gd name="csX73" fmla="*/ 1744613 w 2940367"/>
                <a:gd name="csY73" fmla="*/ 140677 h 1670539"/>
                <a:gd name="csX74" fmla="*/ 1621520 w 2940367"/>
                <a:gd name="csY74" fmla="*/ 123092 h 1670539"/>
                <a:gd name="csX75" fmla="*/ 1603936 w 2940367"/>
                <a:gd name="csY75" fmla="*/ 70339 h 1670539"/>
                <a:gd name="csX76" fmla="*/ 1568767 w 2940367"/>
                <a:gd name="csY76" fmla="*/ 35169 h 1670539"/>
                <a:gd name="csX77" fmla="*/ 1428090 w 2940367"/>
                <a:gd name="csY77" fmla="*/ 17585 h 1670539"/>
                <a:gd name="csX0" fmla="*/ 1428090 w 2940367"/>
                <a:gd name="csY0" fmla="*/ 17585 h 1670539"/>
                <a:gd name="csX1" fmla="*/ 1340167 w 2940367"/>
                <a:gd name="csY1" fmla="*/ 87923 h 1670539"/>
                <a:gd name="csX2" fmla="*/ 1287413 w 2940367"/>
                <a:gd name="csY2" fmla="*/ 105508 h 1670539"/>
                <a:gd name="csX3" fmla="*/ 1252243 w 2940367"/>
                <a:gd name="csY3" fmla="*/ 158262 h 1670539"/>
                <a:gd name="csX4" fmla="*/ 1199490 w 2940367"/>
                <a:gd name="csY4" fmla="*/ 193431 h 1670539"/>
                <a:gd name="csX5" fmla="*/ 1164320 w 2940367"/>
                <a:gd name="csY5" fmla="*/ 228600 h 1670539"/>
                <a:gd name="csX6" fmla="*/ 1058813 w 2940367"/>
                <a:gd name="csY6" fmla="*/ 281354 h 1670539"/>
                <a:gd name="csX7" fmla="*/ 970890 w 2940367"/>
                <a:gd name="csY7" fmla="*/ 351692 h 1670539"/>
                <a:gd name="csX8" fmla="*/ 918136 w 2940367"/>
                <a:gd name="csY8" fmla="*/ 369277 h 1670539"/>
                <a:gd name="csX9" fmla="*/ 707120 w 2940367"/>
                <a:gd name="csY9" fmla="*/ 351692 h 1670539"/>
                <a:gd name="csX10" fmla="*/ 601613 w 2940367"/>
                <a:gd name="csY10" fmla="*/ 316523 h 1670539"/>
                <a:gd name="csX11" fmla="*/ 548859 w 2940367"/>
                <a:gd name="csY11" fmla="*/ 298939 h 1670539"/>
                <a:gd name="csX12" fmla="*/ 513690 w 2940367"/>
                <a:gd name="csY12" fmla="*/ 263769 h 1670539"/>
                <a:gd name="csX13" fmla="*/ 285090 w 2940367"/>
                <a:gd name="csY13" fmla="*/ 263769 h 1670539"/>
                <a:gd name="csX14" fmla="*/ 197167 w 2940367"/>
                <a:gd name="csY14" fmla="*/ 334108 h 1670539"/>
                <a:gd name="csX15" fmla="*/ 161997 w 2940367"/>
                <a:gd name="csY15" fmla="*/ 369277 h 1670539"/>
                <a:gd name="csX16" fmla="*/ 56490 w 2940367"/>
                <a:gd name="csY16" fmla="*/ 457200 h 1670539"/>
                <a:gd name="csX17" fmla="*/ 38905 w 2940367"/>
                <a:gd name="csY17" fmla="*/ 509954 h 1670539"/>
                <a:gd name="csX18" fmla="*/ 3736 w 2940367"/>
                <a:gd name="csY18" fmla="*/ 562708 h 1670539"/>
                <a:gd name="csX19" fmla="*/ 56490 w 2940367"/>
                <a:gd name="csY19" fmla="*/ 720969 h 1670539"/>
                <a:gd name="csX20" fmla="*/ 74074 w 2940367"/>
                <a:gd name="csY20" fmla="*/ 773723 h 1670539"/>
                <a:gd name="csX21" fmla="*/ 144413 w 2940367"/>
                <a:gd name="csY21" fmla="*/ 879231 h 1670539"/>
                <a:gd name="csX22" fmla="*/ 214751 w 2940367"/>
                <a:gd name="csY22" fmla="*/ 914400 h 1670539"/>
                <a:gd name="csX23" fmla="*/ 337843 w 2940367"/>
                <a:gd name="csY23" fmla="*/ 949569 h 1670539"/>
                <a:gd name="csX24" fmla="*/ 355428 w 2940367"/>
                <a:gd name="csY24" fmla="*/ 1002323 h 1670539"/>
                <a:gd name="csX25" fmla="*/ 390597 w 2940367"/>
                <a:gd name="csY25" fmla="*/ 1055077 h 1670539"/>
                <a:gd name="csX26" fmla="*/ 408182 w 2940367"/>
                <a:gd name="csY26" fmla="*/ 1143000 h 1670539"/>
                <a:gd name="csX27" fmla="*/ 443351 w 2940367"/>
                <a:gd name="csY27" fmla="*/ 1248508 h 1670539"/>
                <a:gd name="csX28" fmla="*/ 460936 w 2940367"/>
                <a:gd name="csY28" fmla="*/ 1301262 h 1670539"/>
                <a:gd name="csX29" fmla="*/ 566443 w 2940367"/>
                <a:gd name="csY29" fmla="*/ 1389185 h 1670539"/>
                <a:gd name="csX30" fmla="*/ 584028 w 2940367"/>
                <a:gd name="csY30" fmla="*/ 1441939 h 1670539"/>
                <a:gd name="csX31" fmla="*/ 689536 w 2940367"/>
                <a:gd name="csY31" fmla="*/ 1477108 h 1670539"/>
                <a:gd name="csX32" fmla="*/ 795043 w 2940367"/>
                <a:gd name="csY32" fmla="*/ 1459523 h 1670539"/>
                <a:gd name="csX33" fmla="*/ 865382 w 2940367"/>
                <a:gd name="csY33" fmla="*/ 1389185 h 1670539"/>
                <a:gd name="csX34" fmla="*/ 970890 w 2940367"/>
                <a:gd name="csY34" fmla="*/ 1301262 h 1670539"/>
                <a:gd name="csX35" fmla="*/ 1058813 w 2940367"/>
                <a:gd name="csY35" fmla="*/ 1354015 h 1670539"/>
                <a:gd name="csX36" fmla="*/ 1076397 w 2940367"/>
                <a:gd name="csY36" fmla="*/ 1406769 h 1670539"/>
                <a:gd name="csX37" fmla="*/ 1164320 w 2940367"/>
                <a:gd name="csY37" fmla="*/ 1477108 h 1670539"/>
                <a:gd name="csX38" fmla="*/ 1252243 w 2940367"/>
                <a:gd name="csY38" fmla="*/ 1547446 h 1670539"/>
                <a:gd name="csX39" fmla="*/ 1322582 w 2940367"/>
                <a:gd name="csY39" fmla="*/ 1565031 h 1670539"/>
                <a:gd name="csX40" fmla="*/ 1428090 w 2940367"/>
                <a:gd name="csY40" fmla="*/ 1600200 h 1670539"/>
                <a:gd name="csX41" fmla="*/ 1533597 w 2940367"/>
                <a:gd name="csY41" fmla="*/ 1635369 h 1670539"/>
                <a:gd name="csX42" fmla="*/ 1603936 w 2940367"/>
                <a:gd name="csY42" fmla="*/ 1652954 h 1670539"/>
                <a:gd name="csX43" fmla="*/ 2025967 w 2940367"/>
                <a:gd name="csY43" fmla="*/ 1670539 h 1670539"/>
                <a:gd name="csX44" fmla="*/ 2201813 w 2940367"/>
                <a:gd name="csY44" fmla="*/ 1617785 h 1670539"/>
                <a:gd name="csX45" fmla="*/ 2219397 w 2940367"/>
                <a:gd name="csY45" fmla="*/ 1565031 h 1670539"/>
                <a:gd name="csX46" fmla="*/ 2254567 w 2940367"/>
                <a:gd name="csY46" fmla="*/ 1371600 h 1670539"/>
                <a:gd name="csX47" fmla="*/ 2289736 w 2940367"/>
                <a:gd name="csY47" fmla="*/ 1318846 h 1670539"/>
                <a:gd name="csX48" fmla="*/ 2342490 w 2940367"/>
                <a:gd name="csY48" fmla="*/ 1301262 h 1670539"/>
                <a:gd name="csX49" fmla="*/ 2465582 w 2940367"/>
                <a:gd name="csY49" fmla="*/ 1318846 h 1670539"/>
                <a:gd name="csX50" fmla="*/ 2553505 w 2940367"/>
                <a:gd name="csY50" fmla="*/ 1389185 h 1670539"/>
                <a:gd name="csX51" fmla="*/ 2659013 w 2940367"/>
                <a:gd name="csY51" fmla="*/ 1424354 h 1670539"/>
                <a:gd name="csX52" fmla="*/ 2799690 w 2940367"/>
                <a:gd name="csY52" fmla="*/ 1565031 h 1670539"/>
                <a:gd name="csX53" fmla="*/ 2852443 w 2940367"/>
                <a:gd name="csY53" fmla="*/ 1617785 h 1670539"/>
                <a:gd name="csX54" fmla="*/ 2905197 w 2940367"/>
                <a:gd name="csY54" fmla="*/ 1600200 h 1670539"/>
                <a:gd name="csX55" fmla="*/ 2922782 w 2940367"/>
                <a:gd name="csY55" fmla="*/ 1547446 h 1670539"/>
                <a:gd name="csX56" fmla="*/ 2940367 w 2940367"/>
                <a:gd name="csY56" fmla="*/ 1336431 h 1670539"/>
                <a:gd name="csX57" fmla="*/ 2887613 w 2940367"/>
                <a:gd name="csY57" fmla="*/ 1037492 h 1670539"/>
                <a:gd name="csX58" fmla="*/ 2799690 w 2940367"/>
                <a:gd name="csY58" fmla="*/ 967154 h 1670539"/>
                <a:gd name="csX59" fmla="*/ 2694182 w 2940367"/>
                <a:gd name="csY59" fmla="*/ 931985 h 1670539"/>
                <a:gd name="csX60" fmla="*/ 2588674 w 2940367"/>
                <a:gd name="csY60" fmla="*/ 791308 h 1670539"/>
                <a:gd name="csX61" fmla="*/ 2553505 w 2940367"/>
                <a:gd name="csY61" fmla="*/ 738554 h 1670539"/>
                <a:gd name="csX62" fmla="*/ 2500751 w 2940367"/>
                <a:gd name="csY62" fmla="*/ 703385 h 1670539"/>
                <a:gd name="csX63" fmla="*/ 2568236 w 2940367"/>
                <a:gd name="csY63" fmla="*/ 626063 h 1670539"/>
                <a:gd name="csX64" fmla="*/ 2679356 w 2940367"/>
                <a:gd name="csY64" fmla="*/ 424005 h 1670539"/>
                <a:gd name="csX65" fmla="*/ 2571090 w 2940367"/>
                <a:gd name="csY65" fmla="*/ 369277 h 1670539"/>
                <a:gd name="csX66" fmla="*/ 2623843 w 2940367"/>
                <a:gd name="csY66" fmla="*/ 316523 h 1670539"/>
                <a:gd name="csX67" fmla="*/ 2606259 w 2940367"/>
                <a:gd name="csY67" fmla="*/ 158262 h 1670539"/>
                <a:gd name="csX68" fmla="*/ 2588674 w 2940367"/>
                <a:gd name="csY68" fmla="*/ 105508 h 1670539"/>
                <a:gd name="csX69" fmla="*/ 2535920 w 2940367"/>
                <a:gd name="csY69" fmla="*/ 17585 h 1670539"/>
                <a:gd name="csX70" fmla="*/ 2483167 w 2940367"/>
                <a:gd name="csY70" fmla="*/ 0 h 1670539"/>
                <a:gd name="csX71" fmla="*/ 1955628 w 2940367"/>
                <a:gd name="csY71" fmla="*/ 70339 h 1670539"/>
                <a:gd name="csX72" fmla="*/ 1797367 w 2940367"/>
                <a:gd name="csY72" fmla="*/ 123092 h 1670539"/>
                <a:gd name="csX73" fmla="*/ 1744613 w 2940367"/>
                <a:gd name="csY73" fmla="*/ 140677 h 1670539"/>
                <a:gd name="csX74" fmla="*/ 1621520 w 2940367"/>
                <a:gd name="csY74" fmla="*/ 123092 h 1670539"/>
                <a:gd name="csX75" fmla="*/ 1603936 w 2940367"/>
                <a:gd name="csY75" fmla="*/ 70339 h 1670539"/>
                <a:gd name="csX76" fmla="*/ 1568767 w 2940367"/>
                <a:gd name="csY76" fmla="*/ 35169 h 1670539"/>
                <a:gd name="csX77" fmla="*/ 1428090 w 2940367"/>
                <a:gd name="csY77" fmla="*/ 17585 h 1670539"/>
                <a:gd name="csX0" fmla="*/ 1428090 w 2940367"/>
                <a:gd name="csY0" fmla="*/ 17585 h 1670539"/>
                <a:gd name="csX1" fmla="*/ 1340167 w 2940367"/>
                <a:gd name="csY1" fmla="*/ 87923 h 1670539"/>
                <a:gd name="csX2" fmla="*/ 1287413 w 2940367"/>
                <a:gd name="csY2" fmla="*/ 105508 h 1670539"/>
                <a:gd name="csX3" fmla="*/ 1252243 w 2940367"/>
                <a:gd name="csY3" fmla="*/ 158262 h 1670539"/>
                <a:gd name="csX4" fmla="*/ 1199490 w 2940367"/>
                <a:gd name="csY4" fmla="*/ 193431 h 1670539"/>
                <a:gd name="csX5" fmla="*/ 1164320 w 2940367"/>
                <a:gd name="csY5" fmla="*/ 228600 h 1670539"/>
                <a:gd name="csX6" fmla="*/ 1058813 w 2940367"/>
                <a:gd name="csY6" fmla="*/ 281354 h 1670539"/>
                <a:gd name="csX7" fmla="*/ 970890 w 2940367"/>
                <a:gd name="csY7" fmla="*/ 351692 h 1670539"/>
                <a:gd name="csX8" fmla="*/ 918136 w 2940367"/>
                <a:gd name="csY8" fmla="*/ 369277 h 1670539"/>
                <a:gd name="csX9" fmla="*/ 707120 w 2940367"/>
                <a:gd name="csY9" fmla="*/ 351692 h 1670539"/>
                <a:gd name="csX10" fmla="*/ 601613 w 2940367"/>
                <a:gd name="csY10" fmla="*/ 316523 h 1670539"/>
                <a:gd name="csX11" fmla="*/ 548859 w 2940367"/>
                <a:gd name="csY11" fmla="*/ 298939 h 1670539"/>
                <a:gd name="csX12" fmla="*/ 513690 w 2940367"/>
                <a:gd name="csY12" fmla="*/ 263769 h 1670539"/>
                <a:gd name="csX13" fmla="*/ 285090 w 2940367"/>
                <a:gd name="csY13" fmla="*/ 263769 h 1670539"/>
                <a:gd name="csX14" fmla="*/ 197167 w 2940367"/>
                <a:gd name="csY14" fmla="*/ 334108 h 1670539"/>
                <a:gd name="csX15" fmla="*/ 161997 w 2940367"/>
                <a:gd name="csY15" fmla="*/ 369277 h 1670539"/>
                <a:gd name="csX16" fmla="*/ 56490 w 2940367"/>
                <a:gd name="csY16" fmla="*/ 457200 h 1670539"/>
                <a:gd name="csX17" fmla="*/ 38905 w 2940367"/>
                <a:gd name="csY17" fmla="*/ 509954 h 1670539"/>
                <a:gd name="csX18" fmla="*/ 3736 w 2940367"/>
                <a:gd name="csY18" fmla="*/ 562708 h 1670539"/>
                <a:gd name="csX19" fmla="*/ 56490 w 2940367"/>
                <a:gd name="csY19" fmla="*/ 720969 h 1670539"/>
                <a:gd name="csX20" fmla="*/ 74074 w 2940367"/>
                <a:gd name="csY20" fmla="*/ 773723 h 1670539"/>
                <a:gd name="csX21" fmla="*/ 144413 w 2940367"/>
                <a:gd name="csY21" fmla="*/ 879231 h 1670539"/>
                <a:gd name="csX22" fmla="*/ 214751 w 2940367"/>
                <a:gd name="csY22" fmla="*/ 914400 h 1670539"/>
                <a:gd name="csX23" fmla="*/ 337843 w 2940367"/>
                <a:gd name="csY23" fmla="*/ 949569 h 1670539"/>
                <a:gd name="csX24" fmla="*/ 355428 w 2940367"/>
                <a:gd name="csY24" fmla="*/ 1002323 h 1670539"/>
                <a:gd name="csX25" fmla="*/ 390597 w 2940367"/>
                <a:gd name="csY25" fmla="*/ 1055077 h 1670539"/>
                <a:gd name="csX26" fmla="*/ 408182 w 2940367"/>
                <a:gd name="csY26" fmla="*/ 1143000 h 1670539"/>
                <a:gd name="csX27" fmla="*/ 443351 w 2940367"/>
                <a:gd name="csY27" fmla="*/ 1248508 h 1670539"/>
                <a:gd name="csX28" fmla="*/ 460936 w 2940367"/>
                <a:gd name="csY28" fmla="*/ 1301262 h 1670539"/>
                <a:gd name="csX29" fmla="*/ 566443 w 2940367"/>
                <a:gd name="csY29" fmla="*/ 1389185 h 1670539"/>
                <a:gd name="csX30" fmla="*/ 584028 w 2940367"/>
                <a:gd name="csY30" fmla="*/ 1441939 h 1670539"/>
                <a:gd name="csX31" fmla="*/ 689536 w 2940367"/>
                <a:gd name="csY31" fmla="*/ 1477108 h 1670539"/>
                <a:gd name="csX32" fmla="*/ 795043 w 2940367"/>
                <a:gd name="csY32" fmla="*/ 1459523 h 1670539"/>
                <a:gd name="csX33" fmla="*/ 865382 w 2940367"/>
                <a:gd name="csY33" fmla="*/ 1389185 h 1670539"/>
                <a:gd name="csX34" fmla="*/ 970890 w 2940367"/>
                <a:gd name="csY34" fmla="*/ 1301262 h 1670539"/>
                <a:gd name="csX35" fmla="*/ 1058813 w 2940367"/>
                <a:gd name="csY35" fmla="*/ 1354015 h 1670539"/>
                <a:gd name="csX36" fmla="*/ 1076397 w 2940367"/>
                <a:gd name="csY36" fmla="*/ 1406769 h 1670539"/>
                <a:gd name="csX37" fmla="*/ 1164320 w 2940367"/>
                <a:gd name="csY37" fmla="*/ 1477108 h 1670539"/>
                <a:gd name="csX38" fmla="*/ 1252243 w 2940367"/>
                <a:gd name="csY38" fmla="*/ 1547446 h 1670539"/>
                <a:gd name="csX39" fmla="*/ 1322582 w 2940367"/>
                <a:gd name="csY39" fmla="*/ 1565031 h 1670539"/>
                <a:gd name="csX40" fmla="*/ 1428090 w 2940367"/>
                <a:gd name="csY40" fmla="*/ 1600200 h 1670539"/>
                <a:gd name="csX41" fmla="*/ 1533597 w 2940367"/>
                <a:gd name="csY41" fmla="*/ 1635369 h 1670539"/>
                <a:gd name="csX42" fmla="*/ 1603936 w 2940367"/>
                <a:gd name="csY42" fmla="*/ 1652954 h 1670539"/>
                <a:gd name="csX43" fmla="*/ 2025967 w 2940367"/>
                <a:gd name="csY43" fmla="*/ 1670539 h 1670539"/>
                <a:gd name="csX44" fmla="*/ 2201813 w 2940367"/>
                <a:gd name="csY44" fmla="*/ 1617785 h 1670539"/>
                <a:gd name="csX45" fmla="*/ 2219397 w 2940367"/>
                <a:gd name="csY45" fmla="*/ 1565031 h 1670539"/>
                <a:gd name="csX46" fmla="*/ 2254567 w 2940367"/>
                <a:gd name="csY46" fmla="*/ 1371600 h 1670539"/>
                <a:gd name="csX47" fmla="*/ 2289736 w 2940367"/>
                <a:gd name="csY47" fmla="*/ 1318846 h 1670539"/>
                <a:gd name="csX48" fmla="*/ 2342490 w 2940367"/>
                <a:gd name="csY48" fmla="*/ 1301262 h 1670539"/>
                <a:gd name="csX49" fmla="*/ 2465582 w 2940367"/>
                <a:gd name="csY49" fmla="*/ 1318846 h 1670539"/>
                <a:gd name="csX50" fmla="*/ 2553505 w 2940367"/>
                <a:gd name="csY50" fmla="*/ 1389185 h 1670539"/>
                <a:gd name="csX51" fmla="*/ 2659013 w 2940367"/>
                <a:gd name="csY51" fmla="*/ 1424354 h 1670539"/>
                <a:gd name="csX52" fmla="*/ 2799690 w 2940367"/>
                <a:gd name="csY52" fmla="*/ 1565031 h 1670539"/>
                <a:gd name="csX53" fmla="*/ 2852443 w 2940367"/>
                <a:gd name="csY53" fmla="*/ 1617785 h 1670539"/>
                <a:gd name="csX54" fmla="*/ 2905197 w 2940367"/>
                <a:gd name="csY54" fmla="*/ 1600200 h 1670539"/>
                <a:gd name="csX55" fmla="*/ 2922782 w 2940367"/>
                <a:gd name="csY55" fmla="*/ 1547446 h 1670539"/>
                <a:gd name="csX56" fmla="*/ 2940367 w 2940367"/>
                <a:gd name="csY56" fmla="*/ 1336431 h 1670539"/>
                <a:gd name="csX57" fmla="*/ 2887613 w 2940367"/>
                <a:gd name="csY57" fmla="*/ 1037492 h 1670539"/>
                <a:gd name="csX58" fmla="*/ 2799690 w 2940367"/>
                <a:gd name="csY58" fmla="*/ 967154 h 1670539"/>
                <a:gd name="csX59" fmla="*/ 2694182 w 2940367"/>
                <a:gd name="csY59" fmla="*/ 931985 h 1670539"/>
                <a:gd name="csX60" fmla="*/ 2588674 w 2940367"/>
                <a:gd name="csY60" fmla="*/ 791308 h 1670539"/>
                <a:gd name="csX61" fmla="*/ 2553505 w 2940367"/>
                <a:gd name="csY61" fmla="*/ 738554 h 1670539"/>
                <a:gd name="csX62" fmla="*/ 2663746 w 2940367"/>
                <a:gd name="csY62" fmla="*/ 749024 h 1670539"/>
                <a:gd name="csX63" fmla="*/ 2568236 w 2940367"/>
                <a:gd name="csY63" fmla="*/ 626063 h 1670539"/>
                <a:gd name="csX64" fmla="*/ 2679356 w 2940367"/>
                <a:gd name="csY64" fmla="*/ 424005 h 1670539"/>
                <a:gd name="csX65" fmla="*/ 2571090 w 2940367"/>
                <a:gd name="csY65" fmla="*/ 369277 h 1670539"/>
                <a:gd name="csX66" fmla="*/ 2623843 w 2940367"/>
                <a:gd name="csY66" fmla="*/ 316523 h 1670539"/>
                <a:gd name="csX67" fmla="*/ 2606259 w 2940367"/>
                <a:gd name="csY67" fmla="*/ 158262 h 1670539"/>
                <a:gd name="csX68" fmla="*/ 2588674 w 2940367"/>
                <a:gd name="csY68" fmla="*/ 105508 h 1670539"/>
                <a:gd name="csX69" fmla="*/ 2535920 w 2940367"/>
                <a:gd name="csY69" fmla="*/ 17585 h 1670539"/>
                <a:gd name="csX70" fmla="*/ 2483167 w 2940367"/>
                <a:gd name="csY70" fmla="*/ 0 h 1670539"/>
                <a:gd name="csX71" fmla="*/ 1955628 w 2940367"/>
                <a:gd name="csY71" fmla="*/ 70339 h 1670539"/>
                <a:gd name="csX72" fmla="*/ 1797367 w 2940367"/>
                <a:gd name="csY72" fmla="*/ 123092 h 1670539"/>
                <a:gd name="csX73" fmla="*/ 1744613 w 2940367"/>
                <a:gd name="csY73" fmla="*/ 140677 h 1670539"/>
                <a:gd name="csX74" fmla="*/ 1621520 w 2940367"/>
                <a:gd name="csY74" fmla="*/ 123092 h 1670539"/>
                <a:gd name="csX75" fmla="*/ 1603936 w 2940367"/>
                <a:gd name="csY75" fmla="*/ 70339 h 1670539"/>
                <a:gd name="csX76" fmla="*/ 1568767 w 2940367"/>
                <a:gd name="csY76" fmla="*/ 35169 h 1670539"/>
                <a:gd name="csX77" fmla="*/ 1428090 w 2940367"/>
                <a:gd name="csY77" fmla="*/ 17585 h 1670539"/>
                <a:gd name="csX0" fmla="*/ 1428090 w 2940367"/>
                <a:gd name="csY0" fmla="*/ 17585 h 1670539"/>
                <a:gd name="csX1" fmla="*/ 1340167 w 2940367"/>
                <a:gd name="csY1" fmla="*/ 87923 h 1670539"/>
                <a:gd name="csX2" fmla="*/ 1287413 w 2940367"/>
                <a:gd name="csY2" fmla="*/ 105508 h 1670539"/>
                <a:gd name="csX3" fmla="*/ 1252243 w 2940367"/>
                <a:gd name="csY3" fmla="*/ 158262 h 1670539"/>
                <a:gd name="csX4" fmla="*/ 1199490 w 2940367"/>
                <a:gd name="csY4" fmla="*/ 193431 h 1670539"/>
                <a:gd name="csX5" fmla="*/ 1164320 w 2940367"/>
                <a:gd name="csY5" fmla="*/ 228600 h 1670539"/>
                <a:gd name="csX6" fmla="*/ 1058813 w 2940367"/>
                <a:gd name="csY6" fmla="*/ 281354 h 1670539"/>
                <a:gd name="csX7" fmla="*/ 970890 w 2940367"/>
                <a:gd name="csY7" fmla="*/ 351692 h 1670539"/>
                <a:gd name="csX8" fmla="*/ 918136 w 2940367"/>
                <a:gd name="csY8" fmla="*/ 369277 h 1670539"/>
                <a:gd name="csX9" fmla="*/ 707120 w 2940367"/>
                <a:gd name="csY9" fmla="*/ 351692 h 1670539"/>
                <a:gd name="csX10" fmla="*/ 601613 w 2940367"/>
                <a:gd name="csY10" fmla="*/ 316523 h 1670539"/>
                <a:gd name="csX11" fmla="*/ 548859 w 2940367"/>
                <a:gd name="csY11" fmla="*/ 298939 h 1670539"/>
                <a:gd name="csX12" fmla="*/ 513690 w 2940367"/>
                <a:gd name="csY12" fmla="*/ 263769 h 1670539"/>
                <a:gd name="csX13" fmla="*/ 285090 w 2940367"/>
                <a:gd name="csY13" fmla="*/ 263769 h 1670539"/>
                <a:gd name="csX14" fmla="*/ 197167 w 2940367"/>
                <a:gd name="csY14" fmla="*/ 334108 h 1670539"/>
                <a:gd name="csX15" fmla="*/ 161997 w 2940367"/>
                <a:gd name="csY15" fmla="*/ 369277 h 1670539"/>
                <a:gd name="csX16" fmla="*/ 56490 w 2940367"/>
                <a:gd name="csY16" fmla="*/ 457200 h 1670539"/>
                <a:gd name="csX17" fmla="*/ 38905 w 2940367"/>
                <a:gd name="csY17" fmla="*/ 509954 h 1670539"/>
                <a:gd name="csX18" fmla="*/ 3736 w 2940367"/>
                <a:gd name="csY18" fmla="*/ 562708 h 1670539"/>
                <a:gd name="csX19" fmla="*/ 56490 w 2940367"/>
                <a:gd name="csY19" fmla="*/ 720969 h 1670539"/>
                <a:gd name="csX20" fmla="*/ 74074 w 2940367"/>
                <a:gd name="csY20" fmla="*/ 773723 h 1670539"/>
                <a:gd name="csX21" fmla="*/ 144413 w 2940367"/>
                <a:gd name="csY21" fmla="*/ 879231 h 1670539"/>
                <a:gd name="csX22" fmla="*/ 214751 w 2940367"/>
                <a:gd name="csY22" fmla="*/ 914400 h 1670539"/>
                <a:gd name="csX23" fmla="*/ 337843 w 2940367"/>
                <a:gd name="csY23" fmla="*/ 949569 h 1670539"/>
                <a:gd name="csX24" fmla="*/ 355428 w 2940367"/>
                <a:gd name="csY24" fmla="*/ 1002323 h 1670539"/>
                <a:gd name="csX25" fmla="*/ 390597 w 2940367"/>
                <a:gd name="csY25" fmla="*/ 1055077 h 1670539"/>
                <a:gd name="csX26" fmla="*/ 408182 w 2940367"/>
                <a:gd name="csY26" fmla="*/ 1143000 h 1670539"/>
                <a:gd name="csX27" fmla="*/ 443351 w 2940367"/>
                <a:gd name="csY27" fmla="*/ 1248508 h 1670539"/>
                <a:gd name="csX28" fmla="*/ 460936 w 2940367"/>
                <a:gd name="csY28" fmla="*/ 1301262 h 1670539"/>
                <a:gd name="csX29" fmla="*/ 566443 w 2940367"/>
                <a:gd name="csY29" fmla="*/ 1389185 h 1670539"/>
                <a:gd name="csX30" fmla="*/ 584028 w 2940367"/>
                <a:gd name="csY30" fmla="*/ 1441939 h 1670539"/>
                <a:gd name="csX31" fmla="*/ 689536 w 2940367"/>
                <a:gd name="csY31" fmla="*/ 1477108 h 1670539"/>
                <a:gd name="csX32" fmla="*/ 795043 w 2940367"/>
                <a:gd name="csY32" fmla="*/ 1459523 h 1670539"/>
                <a:gd name="csX33" fmla="*/ 865382 w 2940367"/>
                <a:gd name="csY33" fmla="*/ 1389185 h 1670539"/>
                <a:gd name="csX34" fmla="*/ 970890 w 2940367"/>
                <a:gd name="csY34" fmla="*/ 1301262 h 1670539"/>
                <a:gd name="csX35" fmla="*/ 1058813 w 2940367"/>
                <a:gd name="csY35" fmla="*/ 1354015 h 1670539"/>
                <a:gd name="csX36" fmla="*/ 1076397 w 2940367"/>
                <a:gd name="csY36" fmla="*/ 1406769 h 1670539"/>
                <a:gd name="csX37" fmla="*/ 1164320 w 2940367"/>
                <a:gd name="csY37" fmla="*/ 1477108 h 1670539"/>
                <a:gd name="csX38" fmla="*/ 1252243 w 2940367"/>
                <a:gd name="csY38" fmla="*/ 1547446 h 1670539"/>
                <a:gd name="csX39" fmla="*/ 1322582 w 2940367"/>
                <a:gd name="csY39" fmla="*/ 1565031 h 1670539"/>
                <a:gd name="csX40" fmla="*/ 1428090 w 2940367"/>
                <a:gd name="csY40" fmla="*/ 1600200 h 1670539"/>
                <a:gd name="csX41" fmla="*/ 1533597 w 2940367"/>
                <a:gd name="csY41" fmla="*/ 1635369 h 1670539"/>
                <a:gd name="csX42" fmla="*/ 1603936 w 2940367"/>
                <a:gd name="csY42" fmla="*/ 1652954 h 1670539"/>
                <a:gd name="csX43" fmla="*/ 2025967 w 2940367"/>
                <a:gd name="csY43" fmla="*/ 1670539 h 1670539"/>
                <a:gd name="csX44" fmla="*/ 2201813 w 2940367"/>
                <a:gd name="csY44" fmla="*/ 1617785 h 1670539"/>
                <a:gd name="csX45" fmla="*/ 2219397 w 2940367"/>
                <a:gd name="csY45" fmla="*/ 1565031 h 1670539"/>
                <a:gd name="csX46" fmla="*/ 2254567 w 2940367"/>
                <a:gd name="csY46" fmla="*/ 1371600 h 1670539"/>
                <a:gd name="csX47" fmla="*/ 2289736 w 2940367"/>
                <a:gd name="csY47" fmla="*/ 1318846 h 1670539"/>
                <a:gd name="csX48" fmla="*/ 2342490 w 2940367"/>
                <a:gd name="csY48" fmla="*/ 1301262 h 1670539"/>
                <a:gd name="csX49" fmla="*/ 2465582 w 2940367"/>
                <a:gd name="csY49" fmla="*/ 1318846 h 1670539"/>
                <a:gd name="csX50" fmla="*/ 2553505 w 2940367"/>
                <a:gd name="csY50" fmla="*/ 1389185 h 1670539"/>
                <a:gd name="csX51" fmla="*/ 2659013 w 2940367"/>
                <a:gd name="csY51" fmla="*/ 1424354 h 1670539"/>
                <a:gd name="csX52" fmla="*/ 2799690 w 2940367"/>
                <a:gd name="csY52" fmla="*/ 1565031 h 1670539"/>
                <a:gd name="csX53" fmla="*/ 2852443 w 2940367"/>
                <a:gd name="csY53" fmla="*/ 1617785 h 1670539"/>
                <a:gd name="csX54" fmla="*/ 2905197 w 2940367"/>
                <a:gd name="csY54" fmla="*/ 1600200 h 1670539"/>
                <a:gd name="csX55" fmla="*/ 2922782 w 2940367"/>
                <a:gd name="csY55" fmla="*/ 1547446 h 1670539"/>
                <a:gd name="csX56" fmla="*/ 2940367 w 2940367"/>
                <a:gd name="csY56" fmla="*/ 1336431 h 1670539"/>
                <a:gd name="csX57" fmla="*/ 2887613 w 2940367"/>
                <a:gd name="csY57" fmla="*/ 1037492 h 1670539"/>
                <a:gd name="csX58" fmla="*/ 2799690 w 2940367"/>
                <a:gd name="csY58" fmla="*/ 967154 h 1670539"/>
                <a:gd name="csX59" fmla="*/ 2694182 w 2940367"/>
                <a:gd name="csY59" fmla="*/ 931985 h 1670539"/>
                <a:gd name="csX60" fmla="*/ 2588674 w 2940367"/>
                <a:gd name="csY60" fmla="*/ 791308 h 1670539"/>
                <a:gd name="csX61" fmla="*/ 2723020 w 2940367"/>
                <a:gd name="csY61" fmla="*/ 849390 h 1670539"/>
                <a:gd name="csX62" fmla="*/ 2663746 w 2940367"/>
                <a:gd name="csY62" fmla="*/ 749024 h 1670539"/>
                <a:gd name="csX63" fmla="*/ 2568236 w 2940367"/>
                <a:gd name="csY63" fmla="*/ 626063 h 1670539"/>
                <a:gd name="csX64" fmla="*/ 2679356 w 2940367"/>
                <a:gd name="csY64" fmla="*/ 424005 h 1670539"/>
                <a:gd name="csX65" fmla="*/ 2571090 w 2940367"/>
                <a:gd name="csY65" fmla="*/ 369277 h 1670539"/>
                <a:gd name="csX66" fmla="*/ 2623843 w 2940367"/>
                <a:gd name="csY66" fmla="*/ 316523 h 1670539"/>
                <a:gd name="csX67" fmla="*/ 2606259 w 2940367"/>
                <a:gd name="csY67" fmla="*/ 158262 h 1670539"/>
                <a:gd name="csX68" fmla="*/ 2588674 w 2940367"/>
                <a:gd name="csY68" fmla="*/ 105508 h 1670539"/>
                <a:gd name="csX69" fmla="*/ 2535920 w 2940367"/>
                <a:gd name="csY69" fmla="*/ 17585 h 1670539"/>
                <a:gd name="csX70" fmla="*/ 2483167 w 2940367"/>
                <a:gd name="csY70" fmla="*/ 0 h 1670539"/>
                <a:gd name="csX71" fmla="*/ 1955628 w 2940367"/>
                <a:gd name="csY71" fmla="*/ 70339 h 1670539"/>
                <a:gd name="csX72" fmla="*/ 1797367 w 2940367"/>
                <a:gd name="csY72" fmla="*/ 123092 h 1670539"/>
                <a:gd name="csX73" fmla="*/ 1744613 w 2940367"/>
                <a:gd name="csY73" fmla="*/ 140677 h 1670539"/>
                <a:gd name="csX74" fmla="*/ 1621520 w 2940367"/>
                <a:gd name="csY74" fmla="*/ 123092 h 1670539"/>
                <a:gd name="csX75" fmla="*/ 1603936 w 2940367"/>
                <a:gd name="csY75" fmla="*/ 70339 h 1670539"/>
                <a:gd name="csX76" fmla="*/ 1568767 w 2940367"/>
                <a:gd name="csY76" fmla="*/ 35169 h 1670539"/>
                <a:gd name="csX77" fmla="*/ 1428090 w 2940367"/>
                <a:gd name="csY77" fmla="*/ 17585 h 1670539"/>
                <a:gd name="csX0" fmla="*/ 1428090 w 2940367"/>
                <a:gd name="csY0" fmla="*/ 17585 h 1670539"/>
                <a:gd name="csX1" fmla="*/ 1340167 w 2940367"/>
                <a:gd name="csY1" fmla="*/ 87923 h 1670539"/>
                <a:gd name="csX2" fmla="*/ 1287413 w 2940367"/>
                <a:gd name="csY2" fmla="*/ 105508 h 1670539"/>
                <a:gd name="csX3" fmla="*/ 1252243 w 2940367"/>
                <a:gd name="csY3" fmla="*/ 158262 h 1670539"/>
                <a:gd name="csX4" fmla="*/ 1199490 w 2940367"/>
                <a:gd name="csY4" fmla="*/ 193431 h 1670539"/>
                <a:gd name="csX5" fmla="*/ 1164320 w 2940367"/>
                <a:gd name="csY5" fmla="*/ 228600 h 1670539"/>
                <a:gd name="csX6" fmla="*/ 1058813 w 2940367"/>
                <a:gd name="csY6" fmla="*/ 281354 h 1670539"/>
                <a:gd name="csX7" fmla="*/ 970890 w 2940367"/>
                <a:gd name="csY7" fmla="*/ 351692 h 1670539"/>
                <a:gd name="csX8" fmla="*/ 918136 w 2940367"/>
                <a:gd name="csY8" fmla="*/ 369277 h 1670539"/>
                <a:gd name="csX9" fmla="*/ 707120 w 2940367"/>
                <a:gd name="csY9" fmla="*/ 351692 h 1670539"/>
                <a:gd name="csX10" fmla="*/ 601613 w 2940367"/>
                <a:gd name="csY10" fmla="*/ 316523 h 1670539"/>
                <a:gd name="csX11" fmla="*/ 548859 w 2940367"/>
                <a:gd name="csY11" fmla="*/ 298939 h 1670539"/>
                <a:gd name="csX12" fmla="*/ 513690 w 2940367"/>
                <a:gd name="csY12" fmla="*/ 263769 h 1670539"/>
                <a:gd name="csX13" fmla="*/ 285090 w 2940367"/>
                <a:gd name="csY13" fmla="*/ 263769 h 1670539"/>
                <a:gd name="csX14" fmla="*/ 197167 w 2940367"/>
                <a:gd name="csY14" fmla="*/ 334108 h 1670539"/>
                <a:gd name="csX15" fmla="*/ 161997 w 2940367"/>
                <a:gd name="csY15" fmla="*/ 369277 h 1670539"/>
                <a:gd name="csX16" fmla="*/ 56490 w 2940367"/>
                <a:gd name="csY16" fmla="*/ 457200 h 1670539"/>
                <a:gd name="csX17" fmla="*/ 38905 w 2940367"/>
                <a:gd name="csY17" fmla="*/ 509954 h 1670539"/>
                <a:gd name="csX18" fmla="*/ 3736 w 2940367"/>
                <a:gd name="csY18" fmla="*/ 562708 h 1670539"/>
                <a:gd name="csX19" fmla="*/ 56490 w 2940367"/>
                <a:gd name="csY19" fmla="*/ 720969 h 1670539"/>
                <a:gd name="csX20" fmla="*/ 74074 w 2940367"/>
                <a:gd name="csY20" fmla="*/ 773723 h 1670539"/>
                <a:gd name="csX21" fmla="*/ 144413 w 2940367"/>
                <a:gd name="csY21" fmla="*/ 879231 h 1670539"/>
                <a:gd name="csX22" fmla="*/ 214751 w 2940367"/>
                <a:gd name="csY22" fmla="*/ 914400 h 1670539"/>
                <a:gd name="csX23" fmla="*/ 337843 w 2940367"/>
                <a:gd name="csY23" fmla="*/ 949569 h 1670539"/>
                <a:gd name="csX24" fmla="*/ 355428 w 2940367"/>
                <a:gd name="csY24" fmla="*/ 1002323 h 1670539"/>
                <a:gd name="csX25" fmla="*/ 390597 w 2940367"/>
                <a:gd name="csY25" fmla="*/ 1055077 h 1670539"/>
                <a:gd name="csX26" fmla="*/ 408182 w 2940367"/>
                <a:gd name="csY26" fmla="*/ 1143000 h 1670539"/>
                <a:gd name="csX27" fmla="*/ 443351 w 2940367"/>
                <a:gd name="csY27" fmla="*/ 1248508 h 1670539"/>
                <a:gd name="csX28" fmla="*/ 460936 w 2940367"/>
                <a:gd name="csY28" fmla="*/ 1301262 h 1670539"/>
                <a:gd name="csX29" fmla="*/ 566443 w 2940367"/>
                <a:gd name="csY29" fmla="*/ 1389185 h 1670539"/>
                <a:gd name="csX30" fmla="*/ 584028 w 2940367"/>
                <a:gd name="csY30" fmla="*/ 1441939 h 1670539"/>
                <a:gd name="csX31" fmla="*/ 689536 w 2940367"/>
                <a:gd name="csY31" fmla="*/ 1477108 h 1670539"/>
                <a:gd name="csX32" fmla="*/ 795043 w 2940367"/>
                <a:gd name="csY32" fmla="*/ 1459523 h 1670539"/>
                <a:gd name="csX33" fmla="*/ 865382 w 2940367"/>
                <a:gd name="csY33" fmla="*/ 1389185 h 1670539"/>
                <a:gd name="csX34" fmla="*/ 970890 w 2940367"/>
                <a:gd name="csY34" fmla="*/ 1301262 h 1670539"/>
                <a:gd name="csX35" fmla="*/ 1058813 w 2940367"/>
                <a:gd name="csY35" fmla="*/ 1354015 h 1670539"/>
                <a:gd name="csX36" fmla="*/ 1076397 w 2940367"/>
                <a:gd name="csY36" fmla="*/ 1406769 h 1670539"/>
                <a:gd name="csX37" fmla="*/ 1164320 w 2940367"/>
                <a:gd name="csY37" fmla="*/ 1477108 h 1670539"/>
                <a:gd name="csX38" fmla="*/ 1252243 w 2940367"/>
                <a:gd name="csY38" fmla="*/ 1547446 h 1670539"/>
                <a:gd name="csX39" fmla="*/ 1322582 w 2940367"/>
                <a:gd name="csY39" fmla="*/ 1565031 h 1670539"/>
                <a:gd name="csX40" fmla="*/ 1428090 w 2940367"/>
                <a:gd name="csY40" fmla="*/ 1600200 h 1670539"/>
                <a:gd name="csX41" fmla="*/ 1533597 w 2940367"/>
                <a:gd name="csY41" fmla="*/ 1635369 h 1670539"/>
                <a:gd name="csX42" fmla="*/ 1603936 w 2940367"/>
                <a:gd name="csY42" fmla="*/ 1652954 h 1670539"/>
                <a:gd name="csX43" fmla="*/ 2025967 w 2940367"/>
                <a:gd name="csY43" fmla="*/ 1670539 h 1670539"/>
                <a:gd name="csX44" fmla="*/ 2201813 w 2940367"/>
                <a:gd name="csY44" fmla="*/ 1617785 h 1670539"/>
                <a:gd name="csX45" fmla="*/ 2219397 w 2940367"/>
                <a:gd name="csY45" fmla="*/ 1565031 h 1670539"/>
                <a:gd name="csX46" fmla="*/ 2254567 w 2940367"/>
                <a:gd name="csY46" fmla="*/ 1371600 h 1670539"/>
                <a:gd name="csX47" fmla="*/ 2289736 w 2940367"/>
                <a:gd name="csY47" fmla="*/ 1318846 h 1670539"/>
                <a:gd name="csX48" fmla="*/ 2342490 w 2940367"/>
                <a:gd name="csY48" fmla="*/ 1301262 h 1670539"/>
                <a:gd name="csX49" fmla="*/ 2465582 w 2940367"/>
                <a:gd name="csY49" fmla="*/ 1318846 h 1670539"/>
                <a:gd name="csX50" fmla="*/ 2553505 w 2940367"/>
                <a:gd name="csY50" fmla="*/ 1389185 h 1670539"/>
                <a:gd name="csX51" fmla="*/ 2659013 w 2940367"/>
                <a:gd name="csY51" fmla="*/ 1424354 h 1670539"/>
                <a:gd name="csX52" fmla="*/ 2799690 w 2940367"/>
                <a:gd name="csY52" fmla="*/ 1565031 h 1670539"/>
                <a:gd name="csX53" fmla="*/ 2852443 w 2940367"/>
                <a:gd name="csY53" fmla="*/ 1617785 h 1670539"/>
                <a:gd name="csX54" fmla="*/ 2905197 w 2940367"/>
                <a:gd name="csY54" fmla="*/ 1600200 h 1670539"/>
                <a:gd name="csX55" fmla="*/ 2922782 w 2940367"/>
                <a:gd name="csY55" fmla="*/ 1547446 h 1670539"/>
                <a:gd name="csX56" fmla="*/ 2940367 w 2940367"/>
                <a:gd name="csY56" fmla="*/ 1336431 h 1670539"/>
                <a:gd name="csX57" fmla="*/ 2887613 w 2940367"/>
                <a:gd name="csY57" fmla="*/ 1037492 h 1670539"/>
                <a:gd name="csX58" fmla="*/ 2799690 w 2940367"/>
                <a:gd name="csY58" fmla="*/ 967154 h 1670539"/>
                <a:gd name="csX59" fmla="*/ 2694182 w 2940367"/>
                <a:gd name="csY59" fmla="*/ 931985 h 1670539"/>
                <a:gd name="csX60" fmla="*/ 2588674 w 2940367"/>
                <a:gd name="csY60" fmla="*/ 791308 h 1670539"/>
                <a:gd name="csX61" fmla="*/ 2762139 w 2940367"/>
                <a:gd name="csY61" fmla="*/ 751593 h 1670539"/>
                <a:gd name="csX62" fmla="*/ 2663746 w 2940367"/>
                <a:gd name="csY62" fmla="*/ 749024 h 1670539"/>
                <a:gd name="csX63" fmla="*/ 2568236 w 2940367"/>
                <a:gd name="csY63" fmla="*/ 626063 h 1670539"/>
                <a:gd name="csX64" fmla="*/ 2679356 w 2940367"/>
                <a:gd name="csY64" fmla="*/ 424005 h 1670539"/>
                <a:gd name="csX65" fmla="*/ 2571090 w 2940367"/>
                <a:gd name="csY65" fmla="*/ 369277 h 1670539"/>
                <a:gd name="csX66" fmla="*/ 2623843 w 2940367"/>
                <a:gd name="csY66" fmla="*/ 316523 h 1670539"/>
                <a:gd name="csX67" fmla="*/ 2606259 w 2940367"/>
                <a:gd name="csY67" fmla="*/ 158262 h 1670539"/>
                <a:gd name="csX68" fmla="*/ 2588674 w 2940367"/>
                <a:gd name="csY68" fmla="*/ 105508 h 1670539"/>
                <a:gd name="csX69" fmla="*/ 2535920 w 2940367"/>
                <a:gd name="csY69" fmla="*/ 17585 h 1670539"/>
                <a:gd name="csX70" fmla="*/ 2483167 w 2940367"/>
                <a:gd name="csY70" fmla="*/ 0 h 1670539"/>
                <a:gd name="csX71" fmla="*/ 1955628 w 2940367"/>
                <a:gd name="csY71" fmla="*/ 70339 h 1670539"/>
                <a:gd name="csX72" fmla="*/ 1797367 w 2940367"/>
                <a:gd name="csY72" fmla="*/ 123092 h 1670539"/>
                <a:gd name="csX73" fmla="*/ 1744613 w 2940367"/>
                <a:gd name="csY73" fmla="*/ 140677 h 1670539"/>
                <a:gd name="csX74" fmla="*/ 1621520 w 2940367"/>
                <a:gd name="csY74" fmla="*/ 123092 h 1670539"/>
                <a:gd name="csX75" fmla="*/ 1603936 w 2940367"/>
                <a:gd name="csY75" fmla="*/ 70339 h 1670539"/>
                <a:gd name="csX76" fmla="*/ 1568767 w 2940367"/>
                <a:gd name="csY76" fmla="*/ 35169 h 1670539"/>
                <a:gd name="csX77" fmla="*/ 1428090 w 2940367"/>
                <a:gd name="csY77" fmla="*/ 17585 h 1670539"/>
                <a:gd name="csX0" fmla="*/ 1428090 w 2940367"/>
                <a:gd name="csY0" fmla="*/ 17585 h 1670539"/>
                <a:gd name="csX1" fmla="*/ 1340167 w 2940367"/>
                <a:gd name="csY1" fmla="*/ 87923 h 1670539"/>
                <a:gd name="csX2" fmla="*/ 1287413 w 2940367"/>
                <a:gd name="csY2" fmla="*/ 105508 h 1670539"/>
                <a:gd name="csX3" fmla="*/ 1252243 w 2940367"/>
                <a:gd name="csY3" fmla="*/ 158262 h 1670539"/>
                <a:gd name="csX4" fmla="*/ 1199490 w 2940367"/>
                <a:gd name="csY4" fmla="*/ 193431 h 1670539"/>
                <a:gd name="csX5" fmla="*/ 1164320 w 2940367"/>
                <a:gd name="csY5" fmla="*/ 228600 h 1670539"/>
                <a:gd name="csX6" fmla="*/ 1058813 w 2940367"/>
                <a:gd name="csY6" fmla="*/ 281354 h 1670539"/>
                <a:gd name="csX7" fmla="*/ 970890 w 2940367"/>
                <a:gd name="csY7" fmla="*/ 351692 h 1670539"/>
                <a:gd name="csX8" fmla="*/ 918136 w 2940367"/>
                <a:gd name="csY8" fmla="*/ 369277 h 1670539"/>
                <a:gd name="csX9" fmla="*/ 707120 w 2940367"/>
                <a:gd name="csY9" fmla="*/ 351692 h 1670539"/>
                <a:gd name="csX10" fmla="*/ 601613 w 2940367"/>
                <a:gd name="csY10" fmla="*/ 316523 h 1670539"/>
                <a:gd name="csX11" fmla="*/ 548859 w 2940367"/>
                <a:gd name="csY11" fmla="*/ 298939 h 1670539"/>
                <a:gd name="csX12" fmla="*/ 513690 w 2940367"/>
                <a:gd name="csY12" fmla="*/ 263769 h 1670539"/>
                <a:gd name="csX13" fmla="*/ 285090 w 2940367"/>
                <a:gd name="csY13" fmla="*/ 263769 h 1670539"/>
                <a:gd name="csX14" fmla="*/ 197167 w 2940367"/>
                <a:gd name="csY14" fmla="*/ 334108 h 1670539"/>
                <a:gd name="csX15" fmla="*/ 161997 w 2940367"/>
                <a:gd name="csY15" fmla="*/ 369277 h 1670539"/>
                <a:gd name="csX16" fmla="*/ 56490 w 2940367"/>
                <a:gd name="csY16" fmla="*/ 457200 h 1670539"/>
                <a:gd name="csX17" fmla="*/ 38905 w 2940367"/>
                <a:gd name="csY17" fmla="*/ 509954 h 1670539"/>
                <a:gd name="csX18" fmla="*/ 3736 w 2940367"/>
                <a:gd name="csY18" fmla="*/ 562708 h 1670539"/>
                <a:gd name="csX19" fmla="*/ 56490 w 2940367"/>
                <a:gd name="csY19" fmla="*/ 720969 h 1670539"/>
                <a:gd name="csX20" fmla="*/ 74074 w 2940367"/>
                <a:gd name="csY20" fmla="*/ 773723 h 1670539"/>
                <a:gd name="csX21" fmla="*/ 144413 w 2940367"/>
                <a:gd name="csY21" fmla="*/ 879231 h 1670539"/>
                <a:gd name="csX22" fmla="*/ 214751 w 2940367"/>
                <a:gd name="csY22" fmla="*/ 914400 h 1670539"/>
                <a:gd name="csX23" fmla="*/ 337843 w 2940367"/>
                <a:gd name="csY23" fmla="*/ 949569 h 1670539"/>
                <a:gd name="csX24" fmla="*/ 355428 w 2940367"/>
                <a:gd name="csY24" fmla="*/ 1002323 h 1670539"/>
                <a:gd name="csX25" fmla="*/ 390597 w 2940367"/>
                <a:gd name="csY25" fmla="*/ 1055077 h 1670539"/>
                <a:gd name="csX26" fmla="*/ 408182 w 2940367"/>
                <a:gd name="csY26" fmla="*/ 1143000 h 1670539"/>
                <a:gd name="csX27" fmla="*/ 443351 w 2940367"/>
                <a:gd name="csY27" fmla="*/ 1248508 h 1670539"/>
                <a:gd name="csX28" fmla="*/ 460936 w 2940367"/>
                <a:gd name="csY28" fmla="*/ 1301262 h 1670539"/>
                <a:gd name="csX29" fmla="*/ 566443 w 2940367"/>
                <a:gd name="csY29" fmla="*/ 1389185 h 1670539"/>
                <a:gd name="csX30" fmla="*/ 584028 w 2940367"/>
                <a:gd name="csY30" fmla="*/ 1441939 h 1670539"/>
                <a:gd name="csX31" fmla="*/ 689536 w 2940367"/>
                <a:gd name="csY31" fmla="*/ 1477108 h 1670539"/>
                <a:gd name="csX32" fmla="*/ 795043 w 2940367"/>
                <a:gd name="csY32" fmla="*/ 1459523 h 1670539"/>
                <a:gd name="csX33" fmla="*/ 865382 w 2940367"/>
                <a:gd name="csY33" fmla="*/ 1389185 h 1670539"/>
                <a:gd name="csX34" fmla="*/ 970890 w 2940367"/>
                <a:gd name="csY34" fmla="*/ 1301262 h 1670539"/>
                <a:gd name="csX35" fmla="*/ 1058813 w 2940367"/>
                <a:gd name="csY35" fmla="*/ 1354015 h 1670539"/>
                <a:gd name="csX36" fmla="*/ 1076397 w 2940367"/>
                <a:gd name="csY36" fmla="*/ 1406769 h 1670539"/>
                <a:gd name="csX37" fmla="*/ 1164320 w 2940367"/>
                <a:gd name="csY37" fmla="*/ 1477108 h 1670539"/>
                <a:gd name="csX38" fmla="*/ 1252243 w 2940367"/>
                <a:gd name="csY38" fmla="*/ 1547446 h 1670539"/>
                <a:gd name="csX39" fmla="*/ 1322582 w 2940367"/>
                <a:gd name="csY39" fmla="*/ 1565031 h 1670539"/>
                <a:gd name="csX40" fmla="*/ 1428090 w 2940367"/>
                <a:gd name="csY40" fmla="*/ 1600200 h 1670539"/>
                <a:gd name="csX41" fmla="*/ 1533597 w 2940367"/>
                <a:gd name="csY41" fmla="*/ 1635369 h 1670539"/>
                <a:gd name="csX42" fmla="*/ 1603936 w 2940367"/>
                <a:gd name="csY42" fmla="*/ 1652954 h 1670539"/>
                <a:gd name="csX43" fmla="*/ 2025967 w 2940367"/>
                <a:gd name="csY43" fmla="*/ 1670539 h 1670539"/>
                <a:gd name="csX44" fmla="*/ 2201813 w 2940367"/>
                <a:gd name="csY44" fmla="*/ 1617785 h 1670539"/>
                <a:gd name="csX45" fmla="*/ 2219397 w 2940367"/>
                <a:gd name="csY45" fmla="*/ 1565031 h 1670539"/>
                <a:gd name="csX46" fmla="*/ 2254567 w 2940367"/>
                <a:gd name="csY46" fmla="*/ 1371600 h 1670539"/>
                <a:gd name="csX47" fmla="*/ 2289736 w 2940367"/>
                <a:gd name="csY47" fmla="*/ 1318846 h 1670539"/>
                <a:gd name="csX48" fmla="*/ 2342490 w 2940367"/>
                <a:gd name="csY48" fmla="*/ 1301262 h 1670539"/>
                <a:gd name="csX49" fmla="*/ 2465582 w 2940367"/>
                <a:gd name="csY49" fmla="*/ 1318846 h 1670539"/>
                <a:gd name="csX50" fmla="*/ 2553505 w 2940367"/>
                <a:gd name="csY50" fmla="*/ 1389185 h 1670539"/>
                <a:gd name="csX51" fmla="*/ 2659013 w 2940367"/>
                <a:gd name="csY51" fmla="*/ 1424354 h 1670539"/>
                <a:gd name="csX52" fmla="*/ 2799690 w 2940367"/>
                <a:gd name="csY52" fmla="*/ 1565031 h 1670539"/>
                <a:gd name="csX53" fmla="*/ 2852443 w 2940367"/>
                <a:gd name="csY53" fmla="*/ 1617785 h 1670539"/>
                <a:gd name="csX54" fmla="*/ 2905197 w 2940367"/>
                <a:gd name="csY54" fmla="*/ 1600200 h 1670539"/>
                <a:gd name="csX55" fmla="*/ 2922782 w 2940367"/>
                <a:gd name="csY55" fmla="*/ 1547446 h 1670539"/>
                <a:gd name="csX56" fmla="*/ 2940367 w 2940367"/>
                <a:gd name="csY56" fmla="*/ 1336431 h 1670539"/>
                <a:gd name="csX57" fmla="*/ 2887613 w 2940367"/>
                <a:gd name="csY57" fmla="*/ 1037492 h 1670539"/>
                <a:gd name="csX58" fmla="*/ 2799690 w 2940367"/>
                <a:gd name="csY58" fmla="*/ 967154 h 1670539"/>
                <a:gd name="csX59" fmla="*/ 2694182 w 2940367"/>
                <a:gd name="csY59" fmla="*/ 931985 h 1670539"/>
                <a:gd name="csX60" fmla="*/ 2588674 w 2940367"/>
                <a:gd name="csY60" fmla="*/ 791308 h 1670539"/>
                <a:gd name="csX61" fmla="*/ 2762139 w 2940367"/>
                <a:gd name="csY61" fmla="*/ 751593 h 1670539"/>
                <a:gd name="csX62" fmla="*/ 2800660 w 2940367"/>
                <a:gd name="csY62" fmla="*/ 579509 h 1670539"/>
                <a:gd name="csX63" fmla="*/ 2568236 w 2940367"/>
                <a:gd name="csY63" fmla="*/ 626063 h 1670539"/>
                <a:gd name="csX64" fmla="*/ 2679356 w 2940367"/>
                <a:gd name="csY64" fmla="*/ 424005 h 1670539"/>
                <a:gd name="csX65" fmla="*/ 2571090 w 2940367"/>
                <a:gd name="csY65" fmla="*/ 369277 h 1670539"/>
                <a:gd name="csX66" fmla="*/ 2623843 w 2940367"/>
                <a:gd name="csY66" fmla="*/ 316523 h 1670539"/>
                <a:gd name="csX67" fmla="*/ 2606259 w 2940367"/>
                <a:gd name="csY67" fmla="*/ 158262 h 1670539"/>
                <a:gd name="csX68" fmla="*/ 2588674 w 2940367"/>
                <a:gd name="csY68" fmla="*/ 105508 h 1670539"/>
                <a:gd name="csX69" fmla="*/ 2535920 w 2940367"/>
                <a:gd name="csY69" fmla="*/ 17585 h 1670539"/>
                <a:gd name="csX70" fmla="*/ 2483167 w 2940367"/>
                <a:gd name="csY70" fmla="*/ 0 h 1670539"/>
                <a:gd name="csX71" fmla="*/ 1955628 w 2940367"/>
                <a:gd name="csY71" fmla="*/ 70339 h 1670539"/>
                <a:gd name="csX72" fmla="*/ 1797367 w 2940367"/>
                <a:gd name="csY72" fmla="*/ 123092 h 1670539"/>
                <a:gd name="csX73" fmla="*/ 1744613 w 2940367"/>
                <a:gd name="csY73" fmla="*/ 140677 h 1670539"/>
                <a:gd name="csX74" fmla="*/ 1621520 w 2940367"/>
                <a:gd name="csY74" fmla="*/ 123092 h 1670539"/>
                <a:gd name="csX75" fmla="*/ 1603936 w 2940367"/>
                <a:gd name="csY75" fmla="*/ 70339 h 1670539"/>
                <a:gd name="csX76" fmla="*/ 1568767 w 2940367"/>
                <a:gd name="csY76" fmla="*/ 35169 h 1670539"/>
                <a:gd name="csX77" fmla="*/ 1428090 w 2940367"/>
                <a:gd name="csY77" fmla="*/ 17585 h 1670539"/>
                <a:gd name="csX0" fmla="*/ 1428090 w 2940367"/>
                <a:gd name="csY0" fmla="*/ 17585 h 1670539"/>
                <a:gd name="csX1" fmla="*/ 1340167 w 2940367"/>
                <a:gd name="csY1" fmla="*/ 87923 h 1670539"/>
                <a:gd name="csX2" fmla="*/ 1287413 w 2940367"/>
                <a:gd name="csY2" fmla="*/ 105508 h 1670539"/>
                <a:gd name="csX3" fmla="*/ 1252243 w 2940367"/>
                <a:gd name="csY3" fmla="*/ 158262 h 1670539"/>
                <a:gd name="csX4" fmla="*/ 1199490 w 2940367"/>
                <a:gd name="csY4" fmla="*/ 193431 h 1670539"/>
                <a:gd name="csX5" fmla="*/ 1164320 w 2940367"/>
                <a:gd name="csY5" fmla="*/ 228600 h 1670539"/>
                <a:gd name="csX6" fmla="*/ 1058813 w 2940367"/>
                <a:gd name="csY6" fmla="*/ 281354 h 1670539"/>
                <a:gd name="csX7" fmla="*/ 970890 w 2940367"/>
                <a:gd name="csY7" fmla="*/ 351692 h 1670539"/>
                <a:gd name="csX8" fmla="*/ 918136 w 2940367"/>
                <a:gd name="csY8" fmla="*/ 369277 h 1670539"/>
                <a:gd name="csX9" fmla="*/ 707120 w 2940367"/>
                <a:gd name="csY9" fmla="*/ 351692 h 1670539"/>
                <a:gd name="csX10" fmla="*/ 601613 w 2940367"/>
                <a:gd name="csY10" fmla="*/ 316523 h 1670539"/>
                <a:gd name="csX11" fmla="*/ 548859 w 2940367"/>
                <a:gd name="csY11" fmla="*/ 298939 h 1670539"/>
                <a:gd name="csX12" fmla="*/ 513690 w 2940367"/>
                <a:gd name="csY12" fmla="*/ 263769 h 1670539"/>
                <a:gd name="csX13" fmla="*/ 285090 w 2940367"/>
                <a:gd name="csY13" fmla="*/ 263769 h 1670539"/>
                <a:gd name="csX14" fmla="*/ 197167 w 2940367"/>
                <a:gd name="csY14" fmla="*/ 334108 h 1670539"/>
                <a:gd name="csX15" fmla="*/ 161997 w 2940367"/>
                <a:gd name="csY15" fmla="*/ 369277 h 1670539"/>
                <a:gd name="csX16" fmla="*/ 56490 w 2940367"/>
                <a:gd name="csY16" fmla="*/ 457200 h 1670539"/>
                <a:gd name="csX17" fmla="*/ 38905 w 2940367"/>
                <a:gd name="csY17" fmla="*/ 509954 h 1670539"/>
                <a:gd name="csX18" fmla="*/ 3736 w 2940367"/>
                <a:gd name="csY18" fmla="*/ 562708 h 1670539"/>
                <a:gd name="csX19" fmla="*/ 56490 w 2940367"/>
                <a:gd name="csY19" fmla="*/ 720969 h 1670539"/>
                <a:gd name="csX20" fmla="*/ 74074 w 2940367"/>
                <a:gd name="csY20" fmla="*/ 773723 h 1670539"/>
                <a:gd name="csX21" fmla="*/ 144413 w 2940367"/>
                <a:gd name="csY21" fmla="*/ 879231 h 1670539"/>
                <a:gd name="csX22" fmla="*/ 214751 w 2940367"/>
                <a:gd name="csY22" fmla="*/ 914400 h 1670539"/>
                <a:gd name="csX23" fmla="*/ 337843 w 2940367"/>
                <a:gd name="csY23" fmla="*/ 949569 h 1670539"/>
                <a:gd name="csX24" fmla="*/ 355428 w 2940367"/>
                <a:gd name="csY24" fmla="*/ 1002323 h 1670539"/>
                <a:gd name="csX25" fmla="*/ 390597 w 2940367"/>
                <a:gd name="csY25" fmla="*/ 1055077 h 1670539"/>
                <a:gd name="csX26" fmla="*/ 408182 w 2940367"/>
                <a:gd name="csY26" fmla="*/ 1143000 h 1670539"/>
                <a:gd name="csX27" fmla="*/ 443351 w 2940367"/>
                <a:gd name="csY27" fmla="*/ 1248508 h 1670539"/>
                <a:gd name="csX28" fmla="*/ 460936 w 2940367"/>
                <a:gd name="csY28" fmla="*/ 1301262 h 1670539"/>
                <a:gd name="csX29" fmla="*/ 566443 w 2940367"/>
                <a:gd name="csY29" fmla="*/ 1389185 h 1670539"/>
                <a:gd name="csX30" fmla="*/ 584028 w 2940367"/>
                <a:gd name="csY30" fmla="*/ 1441939 h 1670539"/>
                <a:gd name="csX31" fmla="*/ 689536 w 2940367"/>
                <a:gd name="csY31" fmla="*/ 1477108 h 1670539"/>
                <a:gd name="csX32" fmla="*/ 795043 w 2940367"/>
                <a:gd name="csY32" fmla="*/ 1459523 h 1670539"/>
                <a:gd name="csX33" fmla="*/ 865382 w 2940367"/>
                <a:gd name="csY33" fmla="*/ 1389185 h 1670539"/>
                <a:gd name="csX34" fmla="*/ 970890 w 2940367"/>
                <a:gd name="csY34" fmla="*/ 1301262 h 1670539"/>
                <a:gd name="csX35" fmla="*/ 1058813 w 2940367"/>
                <a:gd name="csY35" fmla="*/ 1354015 h 1670539"/>
                <a:gd name="csX36" fmla="*/ 1076397 w 2940367"/>
                <a:gd name="csY36" fmla="*/ 1406769 h 1670539"/>
                <a:gd name="csX37" fmla="*/ 1164320 w 2940367"/>
                <a:gd name="csY37" fmla="*/ 1477108 h 1670539"/>
                <a:gd name="csX38" fmla="*/ 1252243 w 2940367"/>
                <a:gd name="csY38" fmla="*/ 1547446 h 1670539"/>
                <a:gd name="csX39" fmla="*/ 1322582 w 2940367"/>
                <a:gd name="csY39" fmla="*/ 1565031 h 1670539"/>
                <a:gd name="csX40" fmla="*/ 1428090 w 2940367"/>
                <a:gd name="csY40" fmla="*/ 1600200 h 1670539"/>
                <a:gd name="csX41" fmla="*/ 1533597 w 2940367"/>
                <a:gd name="csY41" fmla="*/ 1635369 h 1670539"/>
                <a:gd name="csX42" fmla="*/ 1603936 w 2940367"/>
                <a:gd name="csY42" fmla="*/ 1652954 h 1670539"/>
                <a:gd name="csX43" fmla="*/ 2025967 w 2940367"/>
                <a:gd name="csY43" fmla="*/ 1670539 h 1670539"/>
                <a:gd name="csX44" fmla="*/ 2201813 w 2940367"/>
                <a:gd name="csY44" fmla="*/ 1617785 h 1670539"/>
                <a:gd name="csX45" fmla="*/ 2219397 w 2940367"/>
                <a:gd name="csY45" fmla="*/ 1565031 h 1670539"/>
                <a:gd name="csX46" fmla="*/ 2254567 w 2940367"/>
                <a:gd name="csY46" fmla="*/ 1371600 h 1670539"/>
                <a:gd name="csX47" fmla="*/ 2289736 w 2940367"/>
                <a:gd name="csY47" fmla="*/ 1318846 h 1670539"/>
                <a:gd name="csX48" fmla="*/ 2342490 w 2940367"/>
                <a:gd name="csY48" fmla="*/ 1301262 h 1670539"/>
                <a:gd name="csX49" fmla="*/ 2465582 w 2940367"/>
                <a:gd name="csY49" fmla="*/ 1318846 h 1670539"/>
                <a:gd name="csX50" fmla="*/ 2553505 w 2940367"/>
                <a:gd name="csY50" fmla="*/ 1389185 h 1670539"/>
                <a:gd name="csX51" fmla="*/ 2659013 w 2940367"/>
                <a:gd name="csY51" fmla="*/ 1424354 h 1670539"/>
                <a:gd name="csX52" fmla="*/ 2799690 w 2940367"/>
                <a:gd name="csY52" fmla="*/ 1565031 h 1670539"/>
                <a:gd name="csX53" fmla="*/ 2852443 w 2940367"/>
                <a:gd name="csY53" fmla="*/ 1617785 h 1670539"/>
                <a:gd name="csX54" fmla="*/ 2905197 w 2940367"/>
                <a:gd name="csY54" fmla="*/ 1600200 h 1670539"/>
                <a:gd name="csX55" fmla="*/ 2922782 w 2940367"/>
                <a:gd name="csY55" fmla="*/ 1547446 h 1670539"/>
                <a:gd name="csX56" fmla="*/ 2940367 w 2940367"/>
                <a:gd name="csY56" fmla="*/ 1336431 h 1670539"/>
                <a:gd name="csX57" fmla="*/ 2887613 w 2940367"/>
                <a:gd name="csY57" fmla="*/ 1037492 h 1670539"/>
                <a:gd name="csX58" fmla="*/ 2799690 w 2940367"/>
                <a:gd name="csY58" fmla="*/ 967154 h 1670539"/>
                <a:gd name="csX59" fmla="*/ 2694182 w 2940367"/>
                <a:gd name="csY59" fmla="*/ 931985 h 1670539"/>
                <a:gd name="csX60" fmla="*/ 2588674 w 2940367"/>
                <a:gd name="csY60" fmla="*/ 791308 h 1670539"/>
                <a:gd name="csX61" fmla="*/ 2762139 w 2940367"/>
                <a:gd name="csY61" fmla="*/ 751593 h 1670539"/>
                <a:gd name="csX62" fmla="*/ 2800660 w 2940367"/>
                <a:gd name="csY62" fmla="*/ 579509 h 1670539"/>
                <a:gd name="csX63" fmla="*/ 2802950 w 2940367"/>
                <a:gd name="csY63" fmla="*/ 508707 h 1670539"/>
                <a:gd name="csX64" fmla="*/ 2679356 w 2940367"/>
                <a:gd name="csY64" fmla="*/ 424005 h 1670539"/>
                <a:gd name="csX65" fmla="*/ 2571090 w 2940367"/>
                <a:gd name="csY65" fmla="*/ 369277 h 1670539"/>
                <a:gd name="csX66" fmla="*/ 2623843 w 2940367"/>
                <a:gd name="csY66" fmla="*/ 316523 h 1670539"/>
                <a:gd name="csX67" fmla="*/ 2606259 w 2940367"/>
                <a:gd name="csY67" fmla="*/ 158262 h 1670539"/>
                <a:gd name="csX68" fmla="*/ 2588674 w 2940367"/>
                <a:gd name="csY68" fmla="*/ 105508 h 1670539"/>
                <a:gd name="csX69" fmla="*/ 2535920 w 2940367"/>
                <a:gd name="csY69" fmla="*/ 17585 h 1670539"/>
                <a:gd name="csX70" fmla="*/ 2483167 w 2940367"/>
                <a:gd name="csY70" fmla="*/ 0 h 1670539"/>
                <a:gd name="csX71" fmla="*/ 1955628 w 2940367"/>
                <a:gd name="csY71" fmla="*/ 70339 h 1670539"/>
                <a:gd name="csX72" fmla="*/ 1797367 w 2940367"/>
                <a:gd name="csY72" fmla="*/ 123092 h 1670539"/>
                <a:gd name="csX73" fmla="*/ 1744613 w 2940367"/>
                <a:gd name="csY73" fmla="*/ 140677 h 1670539"/>
                <a:gd name="csX74" fmla="*/ 1621520 w 2940367"/>
                <a:gd name="csY74" fmla="*/ 123092 h 1670539"/>
                <a:gd name="csX75" fmla="*/ 1603936 w 2940367"/>
                <a:gd name="csY75" fmla="*/ 70339 h 1670539"/>
                <a:gd name="csX76" fmla="*/ 1568767 w 2940367"/>
                <a:gd name="csY76" fmla="*/ 35169 h 1670539"/>
                <a:gd name="csX77" fmla="*/ 1428090 w 2940367"/>
                <a:gd name="csY77" fmla="*/ 17585 h 1670539"/>
                <a:gd name="csX0" fmla="*/ 1428090 w 2940367"/>
                <a:gd name="csY0" fmla="*/ 17585 h 1670539"/>
                <a:gd name="csX1" fmla="*/ 1340167 w 2940367"/>
                <a:gd name="csY1" fmla="*/ 87923 h 1670539"/>
                <a:gd name="csX2" fmla="*/ 1287413 w 2940367"/>
                <a:gd name="csY2" fmla="*/ 105508 h 1670539"/>
                <a:gd name="csX3" fmla="*/ 1252243 w 2940367"/>
                <a:gd name="csY3" fmla="*/ 158262 h 1670539"/>
                <a:gd name="csX4" fmla="*/ 1199490 w 2940367"/>
                <a:gd name="csY4" fmla="*/ 193431 h 1670539"/>
                <a:gd name="csX5" fmla="*/ 1164320 w 2940367"/>
                <a:gd name="csY5" fmla="*/ 228600 h 1670539"/>
                <a:gd name="csX6" fmla="*/ 1058813 w 2940367"/>
                <a:gd name="csY6" fmla="*/ 281354 h 1670539"/>
                <a:gd name="csX7" fmla="*/ 970890 w 2940367"/>
                <a:gd name="csY7" fmla="*/ 351692 h 1670539"/>
                <a:gd name="csX8" fmla="*/ 918136 w 2940367"/>
                <a:gd name="csY8" fmla="*/ 369277 h 1670539"/>
                <a:gd name="csX9" fmla="*/ 707120 w 2940367"/>
                <a:gd name="csY9" fmla="*/ 351692 h 1670539"/>
                <a:gd name="csX10" fmla="*/ 601613 w 2940367"/>
                <a:gd name="csY10" fmla="*/ 316523 h 1670539"/>
                <a:gd name="csX11" fmla="*/ 548859 w 2940367"/>
                <a:gd name="csY11" fmla="*/ 298939 h 1670539"/>
                <a:gd name="csX12" fmla="*/ 513690 w 2940367"/>
                <a:gd name="csY12" fmla="*/ 263769 h 1670539"/>
                <a:gd name="csX13" fmla="*/ 285090 w 2940367"/>
                <a:gd name="csY13" fmla="*/ 263769 h 1670539"/>
                <a:gd name="csX14" fmla="*/ 197167 w 2940367"/>
                <a:gd name="csY14" fmla="*/ 334108 h 1670539"/>
                <a:gd name="csX15" fmla="*/ 161997 w 2940367"/>
                <a:gd name="csY15" fmla="*/ 369277 h 1670539"/>
                <a:gd name="csX16" fmla="*/ 56490 w 2940367"/>
                <a:gd name="csY16" fmla="*/ 457200 h 1670539"/>
                <a:gd name="csX17" fmla="*/ 38905 w 2940367"/>
                <a:gd name="csY17" fmla="*/ 509954 h 1670539"/>
                <a:gd name="csX18" fmla="*/ 3736 w 2940367"/>
                <a:gd name="csY18" fmla="*/ 562708 h 1670539"/>
                <a:gd name="csX19" fmla="*/ 56490 w 2940367"/>
                <a:gd name="csY19" fmla="*/ 720969 h 1670539"/>
                <a:gd name="csX20" fmla="*/ 74074 w 2940367"/>
                <a:gd name="csY20" fmla="*/ 773723 h 1670539"/>
                <a:gd name="csX21" fmla="*/ 144413 w 2940367"/>
                <a:gd name="csY21" fmla="*/ 879231 h 1670539"/>
                <a:gd name="csX22" fmla="*/ 214751 w 2940367"/>
                <a:gd name="csY22" fmla="*/ 914400 h 1670539"/>
                <a:gd name="csX23" fmla="*/ 337843 w 2940367"/>
                <a:gd name="csY23" fmla="*/ 949569 h 1670539"/>
                <a:gd name="csX24" fmla="*/ 355428 w 2940367"/>
                <a:gd name="csY24" fmla="*/ 1002323 h 1670539"/>
                <a:gd name="csX25" fmla="*/ 390597 w 2940367"/>
                <a:gd name="csY25" fmla="*/ 1055077 h 1670539"/>
                <a:gd name="csX26" fmla="*/ 408182 w 2940367"/>
                <a:gd name="csY26" fmla="*/ 1143000 h 1670539"/>
                <a:gd name="csX27" fmla="*/ 443351 w 2940367"/>
                <a:gd name="csY27" fmla="*/ 1248508 h 1670539"/>
                <a:gd name="csX28" fmla="*/ 460936 w 2940367"/>
                <a:gd name="csY28" fmla="*/ 1301262 h 1670539"/>
                <a:gd name="csX29" fmla="*/ 566443 w 2940367"/>
                <a:gd name="csY29" fmla="*/ 1389185 h 1670539"/>
                <a:gd name="csX30" fmla="*/ 584028 w 2940367"/>
                <a:gd name="csY30" fmla="*/ 1441939 h 1670539"/>
                <a:gd name="csX31" fmla="*/ 689536 w 2940367"/>
                <a:gd name="csY31" fmla="*/ 1477108 h 1670539"/>
                <a:gd name="csX32" fmla="*/ 795043 w 2940367"/>
                <a:gd name="csY32" fmla="*/ 1459523 h 1670539"/>
                <a:gd name="csX33" fmla="*/ 865382 w 2940367"/>
                <a:gd name="csY33" fmla="*/ 1389185 h 1670539"/>
                <a:gd name="csX34" fmla="*/ 970890 w 2940367"/>
                <a:gd name="csY34" fmla="*/ 1301262 h 1670539"/>
                <a:gd name="csX35" fmla="*/ 1058813 w 2940367"/>
                <a:gd name="csY35" fmla="*/ 1354015 h 1670539"/>
                <a:gd name="csX36" fmla="*/ 1076397 w 2940367"/>
                <a:gd name="csY36" fmla="*/ 1406769 h 1670539"/>
                <a:gd name="csX37" fmla="*/ 1164320 w 2940367"/>
                <a:gd name="csY37" fmla="*/ 1477108 h 1670539"/>
                <a:gd name="csX38" fmla="*/ 1252243 w 2940367"/>
                <a:gd name="csY38" fmla="*/ 1547446 h 1670539"/>
                <a:gd name="csX39" fmla="*/ 1322582 w 2940367"/>
                <a:gd name="csY39" fmla="*/ 1565031 h 1670539"/>
                <a:gd name="csX40" fmla="*/ 1428090 w 2940367"/>
                <a:gd name="csY40" fmla="*/ 1600200 h 1670539"/>
                <a:gd name="csX41" fmla="*/ 1533597 w 2940367"/>
                <a:gd name="csY41" fmla="*/ 1635369 h 1670539"/>
                <a:gd name="csX42" fmla="*/ 1603936 w 2940367"/>
                <a:gd name="csY42" fmla="*/ 1652954 h 1670539"/>
                <a:gd name="csX43" fmla="*/ 2025967 w 2940367"/>
                <a:gd name="csY43" fmla="*/ 1670539 h 1670539"/>
                <a:gd name="csX44" fmla="*/ 2201813 w 2940367"/>
                <a:gd name="csY44" fmla="*/ 1617785 h 1670539"/>
                <a:gd name="csX45" fmla="*/ 2219397 w 2940367"/>
                <a:gd name="csY45" fmla="*/ 1565031 h 1670539"/>
                <a:gd name="csX46" fmla="*/ 2254567 w 2940367"/>
                <a:gd name="csY46" fmla="*/ 1371600 h 1670539"/>
                <a:gd name="csX47" fmla="*/ 2289736 w 2940367"/>
                <a:gd name="csY47" fmla="*/ 1318846 h 1670539"/>
                <a:gd name="csX48" fmla="*/ 2342490 w 2940367"/>
                <a:gd name="csY48" fmla="*/ 1301262 h 1670539"/>
                <a:gd name="csX49" fmla="*/ 2465582 w 2940367"/>
                <a:gd name="csY49" fmla="*/ 1318846 h 1670539"/>
                <a:gd name="csX50" fmla="*/ 2553505 w 2940367"/>
                <a:gd name="csY50" fmla="*/ 1389185 h 1670539"/>
                <a:gd name="csX51" fmla="*/ 2659013 w 2940367"/>
                <a:gd name="csY51" fmla="*/ 1424354 h 1670539"/>
                <a:gd name="csX52" fmla="*/ 2799690 w 2940367"/>
                <a:gd name="csY52" fmla="*/ 1565031 h 1670539"/>
                <a:gd name="csX53" fmla="*/ 2852443 w 2940367"/>
                <a:gd name="csY53" fmla="*/ 1617785 h 1670539"/>
                <a:gd name="csX54" fmla="*/ 2905197 w 2940367"/>
                <a:gd name="csY54" fmla="*/ 1600200 h 1670539"/>
                <a:gd name="csX55" fmla="*/ 2922782 w 2940367"/>
                <a:gd name="csY55" fmla="*/ 1547446 h 1670539"/>
                <a:gd name="csX56" fmla="*/ 2940367 w 2940367"/>
                <a:gd name="csY56" fmla="*/ 1336431 h 1670539"/>
                <a:gd name="csX57" fmla="*/ 2887613 w 2940367"/>
                <a:gd name="csY57" fmla="*/ 1037492 h 1670539"/>
                <a:gd name="csX58" fmla="*/ 2799690 w 2940367"/>
                <a:gd name="csY58" fmla="*/ 967154 h 1670539"/>
                <a:gd name="csX59" fmla="*/ 2694182 w 2940367"/>
                <a:gd name="csY59" fmla="*/ 931985 h 1670539"/>
                <a:gd name="csX60" fmla="*/ 2588674 w 2940367"/>
                <a:gd name="csY60" fmla="*/ 791308 h 1670539"/>
                <a:gd name="csX61" fmla="*/ 2762139 w 2940367"/>
                <a:gd name="csY61" fmla="*/ 751593 h 1670539"/>
                <a:gd name="csX62" fmla="*/ 2800660 w 2940367"/>
                <a:gd name="csY62" fmla="*/ 579509 h 1670539"/>
                <a:gd name="csX63" fmla="*/ 2802950 w 2940367"/>
                <a:gd name="csY63" fmla="*/ 508707 h 1670539"/>
                <a:gd name="csX64" fmla="*/ 2627199 w 2940367"/>
                <a:gd name="csY64" fmla="*/ 424005 h 1670539"/>
                <a:gd name="csX65" fmla="*/ 2571090 w 2940367"/>
                <a:gd name="csY65" fmla="*/ 369277 h 1670539"/>
                <a:gd name="csX66" fmla="*/ 2623843 w 2940367"/>
                <a:gd name="csY66" fmla="*/ 316523 h 1670539"/>
                <a:gd name="csX67" fmla="*/ 2606259 w 2940367"/>
                <a:gd name="csY67" fmla="*/ 158262 h 1670539"/>
                <a:gd name="csX68" fmla="*/ 2588674 w 2940367"/>
                <a:gd name="csY68" fmla="*/ 105508 h 1670539"/>
                <a:gd name="csX69" fmla="*/ 2535920 w 2940367"/>
                <a:gd name="csY69" fmla="*/ 17585 h 1670539"/>
                <a:gd name="csX70" fmla="*/ 2483167 w 2940367"/>
                <a:gd name="csY70" fmla="*/ 0 h 1670539"/>
                <a:gd name="csX71" fmla="*/ 1955628 w 2940367"/>
                <a:gd name="csY71" fmla="*/ 70339 h 1670539"/>
                <a:gd name="csX72" fmla="*/ 1797367 w 2940367"/>
                <a:gd name="csY72" fmla="*/ 123092 h 1670539"/>
                <a:gd name="csX73" fmla="*/ 1744613 w 2940367"/>
                <a:gd name="csY73" fmla="*/ 140677 h 1670539"/>
                <a:gd name="csX74" fmla="*/ 1621520 w 2940367"/>
                <a:gd name="csY74" fmla="*/ 123092 h 1670539"/>
                <a:gd name="csX75" fmla="*/ 1603936 w 2940367"/>
                <a:gd name="csY75" fmla="*/ 70339 h 1670539"/>
                <a:gd name="csX76" fmla="*/ 1568767 w 2940367"/>
                <a:gd name="csY76" fmla="*/ 35169 h 1670539"/>
                <a:gd name="csX77" fmla="*/ 1428090 w 2940367"/>
                <a:gd name="csY77" fmla="*/ 17585 h 1670539"/>
                <a:gd name="csX0" fmla="*/ 1428090 w 2940367"/>
                <a:gd name="csY0" fmla="*/ 17585 h 1670539"/>
                <a:gd name="csX1" fmla="*/ 1340167 w 2940367"/>
                <a:gd name="csY1" fmla="*/ 87923 h 1670539"/>
                <a:gd name="csX2" fmla="*/ 1287413 w 2940367"/>
                <a:gd name="csY2" fmla="*/ 105508 h 1670539"/>
                <a:gd name="csX3" fmla="*/ 1252243 w 2940367"/>
                <a:gd name="csY3" fmla="*/ 158262 h 1670539"/>
                <a:gd name="csX4" fmla="*/ 1199490 w 2940367"/>
                <a:gd name="csY4" fmla="*/ 193431 h 1670539"/>
                <a:gd name="csX5" fmla="*/ 1164320 w 2940367"/>
                <a:gd name="csY5" fmla="*/ 228600 h 1670539"/>
                <a:gd name="csX6" fmla="*/ 1058813 w 2940367"/>
                <a:gd name="csY6" fmla="*/ 281354 h 1670539"/>
                <a:gd name="csX7" fmla="*/ 970890 w 2940367"/>
                <a:gd name="csY7" fmla="*/ 351692 h 1670539"/>
                <a:gd name="csX8" fmla="*/ 918136 w 2940367"/>
                <a:gd name="csY8" fmla="*/ 369277 h 1670539"/>
                <a:gd name="csX9" fmla="*/ 707120 w 2940367"/>
                <a:gd name="csY9" fmla="*/ 351692 h 1670539"/>
                <a:gd name="csX10" fmla="*/ 601613 w 2940367"/>
                <a:gd name="csY10" fmla="*/ 316523 h 1670539"/>
                <a:gd name="csX11" fmla="*/ 548859 w 2940367"/>
                <a:gd name="csY11" fmla="*/ 298939 h 1670539"/>
                <a:gd name="csX12" fmla="*/ 513690 w 2940367"/>
                <a:gd name="csY12" fmla="*/ 263769 h 1670539"/>
                <a:gd name="csX13" fmla="*/ 285090 w 2940367"/>
                <a:gd name="csY13" fmla="*/ 263769 h 1670539"/>
                <a:gd name="csX14" fmla="*/ 197167 w 2940367"/>
                <a:gd name="csY14" fmla="*/ 334108 h 1670539"/>
                <a:gd name="csX15" fmla="*/ 161997 w 2940367"/>
                <a:gd name="csY15" fmla="*/ 369277 h 1670539"/>
                <a:gd name="csX16" fmla="*/ 56490 w 2940367"/>
                <a:gd name="csY16" fmla="*/ 457200 h 1670539"/>
                <a:gd name="csX17" fmla="*/ 38905 w 2940367"/>
                <a:gd name="csY17" fmla="*/ 509954 h 1670539"/>
                <a:gd name="csX18" fmla="*/ 3736 w 2940367"/>
                <a:gd name="csY18" fmla="*/ 562708 h 1670539"/>
                <a:gd name="csX19" fmla="*/ 56490 w 2940367"/>
                <a:gd name="csY19" fmla="*/ 720969 h 1670539"/>
                <a:gd name="csX20" fmla="*/ 74074 w 2940367"/>
                <a:gd name="csY20" fmla="*/ 773723 h 1670539"/>
                <a:gd name="csX21" fmla="*/ 144413 w 2940367"/>
                <a:gd name="csY21" fmla="*/ 879231 h 1670539"/>
                <a:gd name="csX22" fmla="*/ 214751 w 2940367"/>
                <a:gd name="csY22" fmla="*/ 914400 h 1670539"/>
                <a:gd name="csX23" fmla="*/ 337843 w 2940367"/>
                <a:gd name="csY23" fmla="*/ 949569 h 1670539"/>
                <a:gd name="csX24" fmla="*/ 355428 w 2940367"/>
                <a:gd name="csY24" fmla="*/ 1002323 h 1670539"/>
                <a:gd name="csX25" fmla="*/ 390597 w 2940367"/>
                <a:gd name="csY25" fmla="*/ 1055077 h 1670539"/>
                <a:gd name="csX26" fmla="*/ 408182 w 2940367"/>
                <a:gd name="csY26" fmla="*/ 1143000 h 1670539"/>
                <a:gd name="csX27" fmla="*/ 443351 w 2940367"/>
                <a:gd name="csY27" fmla="*/ 1248508 h 1670539"/>
                <a:gd name="csX28" fmla="*/ 460936 w 2940367"/>
                <a:gd name="csY28" fmla="*/ 1301262 h 1670539"/>
                <a:gd name="csX29" fmla="*/ 566443 w 2940367"/>
                <a:gd name="csY29" fmla="*/ 1389185 h 1670539"/>
                <a:gd name="csX30" fmla="*/ 584028 w 2940367"/>
                <a:gd name="csY30" fmla="*/ 1441939 h 1670539"/>
                <a:gd name="csX31" fmla="*/ 689536 w 2940367"/>
                <a:gd name="csY31" fmla="*/ 1477108 h 1670539"/>
                <a:gd name="csX32" fmla="*/ 795043 w 2940367"/>
                <a:gd name="csY32" fmla="*/ 1459523 h 1670539"/>
                <a:gd name="csX33" fmla="*/ 865382 w 2940367"/>
                <a:gd name="csY33" fmla="*/ 1389185 h 1670539"/>
                <a:gd name="csX34" fmla="*/ 970890 w 2940367"/>
                <a:gd name="csY34" fmla="*/ 1301262 h 1670539"/>
                <a:gd name="csX35" fmla="*/ 1058813 w 2940367"/>
                <a:gd name="csY35" fmla="*/ 1354015 h 1670539"/>
                <a:gd name="csX36" fmla="*/ 1076397 w 2940367"/>
                <a:gd name="csY36" fmla="*/ 1406769 h 1670539"/>
                <a:gd name="csX37" fmla="*/ 1164320 w 2940367"/>
                <a:gd name="csY37" fmla="*/ 1477108 h 1670539"/>
                <a:gd name="csX38" fmla="*/ 1252243 w 2940367"/>
                <a:gd name="csY38" fmla="*/ 1547446 h 1670539"/>
                <a:gd name="csX39" fmla="*/ 1322582 w 2940367"/>
                <a:gd name="csY39" fmla="*/ 1565031 h 1670539"/>
                <a:gd name="csX40" fmla="*/ 1428090 w 2940367"/>
                <a:gd name="csY40" fmla="*/ 1600200 h 1670539"/>
                <a:gd name="csX41" fmla="*/ 1533597 w 2940367"/>
                <a:gd name="csY41" fmla="*/ 1635369 h 1670539"/>
                <a:gd name="csX42" fmla="*/ 1603936 w 2940367"/>
                <a:gd name="csY42" fmla="*/ 1652954 h 1670539"/>
                <a:gd name="csX43" fmla="*/ 2025967 w 2940367"/>
                <a:gd name="csY43" fmla="*/ 1670539 h 1670539"/>
                <a:gd name="csX44" fmla="*/ 2201813 w 2940367"/>
                <a:gd name="csY44" fmla="*/ 1617785 h 1670539"/>
                <a:gd name="csX45" fmla="*/ 2219397 w 2940367"/>
                <a:gd name="csY45" fmla="*/ 1565031 h 1670539"/>
                <a:gd name="csX46" fmla="*/ 2254567 w 2940367"/>
                <a:gd name="csY46" fmla="*/ 1371600 h 1670539"/>
                <a:gd name="csX47" fmla="*/ 2289736 w 2940367"/>
                <a:gd name="csY47" fmla="*/ 1318846 h 1670539"/>
                <a:gd name="csX48" fmla="*/ 2342490 w 2940367"/>
                <a:gd name="csY48" fmla="*/ 1301262 h 1670539"/>
                <a:gd name="csX49" fmla="*/ 2465582 w 2940367"/>
                <a:gd name="csY49" fmla="*/ 1318846 h 1670539"/>
                <a:gd name="csX50" fmla="*/ 2553505 w 2940367"/>
                <a:gd name="csY50" fmla="*/ 1389185 h 1670539"/>
                <a:gd name="csX51" fmla="*/ 2659013 w 2940367"/>
                <a:gd name="csY51" fmla="*/ 1424354 h 1670539"/>
                <a:gd name="csX52" fmla="*/ 2799690 w 2940367"/>
                <a:gd name="csY52" fmla="*/ 1565031 h 1670539"/>
                <a:gd name="csX53" fmla="*/ 2852443 w 2940367"/>
                <a:gd name="csY53" fmla="*/ 1617785 h 1670539"/>
                <a:gd name="csX54" fmla="*/ 2905197 w 2940367"/>
                <a:gd name="csY54" fmla="*/ 1600200 h 1670539"/>
                <a:gd name="csX55" fmla="*/ 2922782 w 2940367"/>
                <a:gd name="csY55" fmla="*/ 1547446 h 1670539"/>
                <a:gd name="csX56" fmla="*/ 2940367 w 2940367"/>
                <a:gd name="csY56" fmla="*/ 1336431 h 1670539"/>
                <a:gd name="csX57" fmla="*/ 2887613 w 2940367"/>
                <a:gd name="csY57" fmla="*/ 1037492 h 1670539"/>
                <a:gd name="csX58" fmla="*/ 2799690 w 2940367"/>
                <a:gd name="csY58" fmla="*/ 967154 h 1670539"/>
                <a:gd name="csX59" fmla="*/ 2694182 w 2940367"/>
                <a:gd name="csY59" fmla="*/ 931985 h 1670539"/>
                <a:gd name="csX60" fmla="*/ 2588674 w 2940367"/>
                <a:gd name="csY60" fmla="*/ 791308 h 1670539"/>
                <a:gd name="csX61" fmla="*/ 2762139 w 2940367"/>
                <a:gd name="csY61" fmla="*/ 751593 h 1670539"/>
                <a:gd name="csX62" fmla="*/ 2800660 w 2940367"/>
                <a:gd name="csY62" fmla="*/ 579509 h 1670539"/>
                <a:gd name="csX63" fmla="*/ 2802950 w 2940367"/>
                <a:gd name="csY63" fmla="*/ 508707 h 1670539"/>
                <a:gd name="csX64" fmla="*/ 2627199 w 2940367"/>
                <a:gd name="csY64" fmla="*/ 424005 h 1670539"/>
                <a:gd name="csX65" fmla="*/ 2571090 w 2940367"/>
                <a:gd name="csY65" fmla="*/ 369277 h 1670539"/>
                <a:gd name="csX66" fmla="*/ 2623843 w 2940367"/>
                <a:gd name="csY66" fmla="*/ 316523 h 1670539"/>
                <a:gd name="csX67" fmla="*/ 2606259 w 2940367"/>
                <a:gd name="csY67" fmla="*/ 158262 h 1670539"/>
                <a:gd name="csX68" fmla="*/ 2588674 w 2940367"/>
                <a:gd name="csY68" fmla="*/ 105508 h 1670539"/>
                <a:gd name="csX69" fmla="*/ 2535920 w 2940367"/>
                <a:gd name="csY69" fmla="*/ 17585 h 1670539"/>
                <a:gd name="csX70" fmla="*/ 2483167 w 2940367"/>
                <a:gd name="csY70" fmla="*/ 0 h 1670539"/>
                <a:gd name="csX71" fmla="*/ 1955628 w 2940367"/>
                <a:gd name="csY71" fmla="*/ 70339 h 1670539"/>
                <a:gd name="csX72" fmla="*/ 1797367 w 2940367"/>
                <a:gd name="csY72" fmla="*/ 123092 h 1670539"/>
                <a:gd name="csX73" fmla="*/ 1744613 w 2940367"/>
                <a:gd name="csY73" fmla="*/ 140677 h 1670539"/>
                <a:gd name="csX74" fmla="*/ 1621520 w 2940367"/>
                <a:gd name="csY74" fmla="*/ 123092 h 1670539"/>
                <a:gd name="csX75" fmla="*/ 1603936 w 2940367"/>
                <a:gd name="csY75" fmla="*/ 70339 h 1670539"/>
                <a:gd name="csX76" fmla="*/ 1568767 w 2940367"/>
                <a:gd name="csY76" fmla="*/ 35169 h 1670539"/>
                <a:gd name="csX77" fmla="*/ 1428090 w 2940367"/>
                <a:gd name="csY77" fmla="*/ 17585 h 16705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</a:cxnLst>
              <a:rect l="l" t="t" r="r" b="b"/>
              <a:pathLst>
                <a:path w="2940367" h="1670539">
                  <a:moveTo>
                    <a:pt x="1428090" y="17585"/>
                  </a:moveTo>
                  <a:cubicBezTo>
                    <a:pt x="1389990" y="26377"/>
                    <a:pt x="1371994" y="68031"/>
                    <a:pt x="1340167" y="87923"/>
                  </a:cubicBezTo>
                  <a:cubicBezTo>
                    <a:pt x="1324449" y="97747"/>
                    <a:pt x="1301887" y="93929"/>
                    <a:pt x="1287413" y="105508"/>
                  </a:cubicBezTo>
                  <a:cubicBezTo>
                    <a:pt x="1270910" y="118710"/>
                    <a:pt x="1267187" y="143318"/>
                    <a:pt x="1252243" y="158262"/>
                  </a:cubicBezTo>
                  <a:cubicBezTo>
                    <a:pt x="1237299" y="173206"/>
                    <a:pt x="1215993" y="180229"/>
                    <a:pt x="1199490" y="193431"/>
                  </a:cubicBezTo>
                  <a:cubicBezTo>
                    <a:pt x="1186544" y="203788"/>
                    <a:pt x="1177266" y="218243"/>
                    <a:pt x="1164320" y="228600"/>
                  </a:cubicBezTo>
                  <a:cubicBezTo>
                    <a:pt x="1115622" y="267558"/>
                    <a:pt x="1114533" y="262780"/>
                    <a:pt x="1058813" y="281354"/>
                  </a:cubicBezTo>
                  <a:cubicBezTo>
                    <a:pt x="1026102" y="314064"/>
                    <a:pt x="1015253" y="329510"/>
                    <a:pt x="970890" y="351692"/>
                  </a:cubicBezTo>
                  <a:cubicBezTo>
                    <a:pt x="954311" y="359982"/>
                    <a:pt x="935721" y="363415"/>
                    <a:pt x="918136" y="369277"/>
                  </a:cubicBezTo>
                  <a:cubicBezTo>
                    <a:pt x="847797" y="363415"/>
                    <a:pt x="776742" y="363296"/>
                    <a:pt x="707120" y="351692"/>
                  </a:cubicBezTo>
                  <a:cubicBezTo>
                    <a:pt x="670553" y="345597"/>
                    <a:pt x="636782" y="328246"/>
                    <a:pt x="601613" y="316523"/>
                  </a:cubicBezTo>
                  <a:lnTo>
                    <a:pt x="548859" y="298939"/>
                  </a:lnTo>
                  <a:cubicBezTo>
                    <a:pt x="537136" y="287216"/>
                    <a:pt x="527906" y="272299"/>
                    <a:pt x="513690" y="263769"/>
                  </a:cubicBezTo>
                  <a:cubicBezTo>
                    <a:pt x="446440" y="223419"/>
                    <a:pt x="347845" y="257494"/>
                    <a:pt x="285090" y="263769"/>
                  </a:cubicBezTo>
                  <a:cubicBezTo>
                    <a:pt x="200176" y="348683"/>
                    <a:pt x="308075" y="245382"/>
                    <a:pt x="197167" y="334108"/>
                  </a:cubicBezTo>
                  <a:cubicBezTo>
                    <a:pt x="184221" y="344465"/>
                    <a:pt x="174943" y="358920"/>
                    <a:pt x="161997" y="369277"/>
                  </a:cubicBezTo>
                  <a:cubicBezTo>
                    <a:pt x="39598" y="467194"/>
                    <a:pt x="181790" y="331898"/>
                    <a:pt x="56490" y="457200"/>
                  </a:cubicBezTo>
                  <a:cubicBezTo>
                    <a:pt x="50628" y="474785"/>
                    <a:pt x="47195" y="493375"/>
                    <a:pt x="38905" y="509954"/>
                  </a:cubicBezTo>
                  <a:cubicBezTo>
                    <a:pt x="29454" y="528857"/>
                    <a:pt x="5839" y="541679"/>
                    <a:pt x="3736" y="562708"/>
                  </a:cubicBezTo>
                  <a:cubicBezTo>
                    <a:pt x="-7135" y="671414"/>
                    <a:pt x="4332" y="668812"/>
                    <a:pt x="56490" y="720969"/>
                  </a:cubicBezTo>
                  <a:cubicBezTo>
                    <a:pt x="62351" y="738554"/>
                    <a:pt x="65072" y="757520"/>
                    <a:pt x="74074" y="773723"/>
                  </a:cubicBezTo>
                  <a:cubicBezTo>
                    <a:pt x="94601" y="810672"/>
                    <a:pt x="106607" y="860328"/>
                    <a:pt x="144413" y="879231"/>
                  </a:cubicBezTo>
                  <a:cubicBezTo>
                    <a:pt x="167859" y="890954"/>
                    <a:pt x="190657" y="904074"/>
                    <a:pt x="214751" y="914400"/>
                  </a:cubicBezTo>
                  <a:cubicBezTo>
                    <a:pt x="250073" y="929538"/>
                    <a:pt x="302144" y="940645"/>
                    <a:pt x="337843" y="949569"/>
                  </a:cubicBezTo>
                  <a:cubicBezTo>
                    <a:pt x="343705" y="967154"/>
                    <a:pt x="347138" y="985744"/>
                    <a:pt x="355428" y="1002323"/>
                  </a:cubicBezTo>
                  <a:cubicBezTo>
                    <a:pt x="364879" y="1021226"/>
                    <a:pt x="383176" y="1035289"/>
                    <a:pt x="390597" y="1055077"/>
                  </a:cubicBezTo>
                  <a:cubicBezTo>
                    <a:pt x="401091" y="1083062"/>
                    <a:pt x="400318" y="1114165"/>
                    <a:pt x="408182" y="1143000"/>
                  </a:cubicBezTo>
                  <a:cubicBezTo>
                    <a:pt x="417936" y="1178765"/>
                    <a:pt x="431628" y="1213339"/>
                    <a:pt x="443351" y="1248508"/>
                  </a:cubicBezTo>
                  <a:cubicBezTo>
                    <a:pt x="449213" y="1266093"/>
                    <a:pt x="445513" y="1290980"/>
                    <a:pt x="460936" y="1301262"/>
                  </a:cubicBezTo>
                  <a:cubicBezTo>
                    <a:pt x="534382" y="1350225"/>
                    <a:pt x="498746" y="1321487"/>
                    <a:pt x="566443" y="1389185"/>
                  </a:cubicBezTo>
                  <a:cubicBezTo>
                    <a:pt x="572305" y="1406770"/>
                    <a:pt x="568945" y="1431165"/>
                    <a:pt x="584028" y="1441939"/>
                  </a:cubicBezTo>
                  <a:cubicBezTo>
                    <a:pt x="614195" y="1463486"/>
                    <a:pt x="689536" y="1477108"/>
                    <a:pt x="689536" y="1477108"/>
                  </a:cubicBezTo>
                  <a:cubicBezTo>
                    <a:pt x="724705" y="1471246"/>
                    <a:pt x="763153" y="1475468"/>
                    <a:pt x="795043" y="1459523"/>
                  </a:cubicBezTo>
                  <a:cubicBezTo>
                    <a:pt x="824700" y="1444694"/>
                    <a:pt x="840207" y="1410764"/>
                    <a:pt x="865382" y="1389185"/>
                  </a:cubicBezTo>
                  <a:cubicBezTo>
                    <a:pt x="1036759" y="1242291"/>
                    <a:pt x="787958" y="1484190"/>
                    <a:pt x="970890" y="1301262"/>
                  </a:cubicBezTo>
                  <a:cubicBezTo>
                    <a:pt x="1012384" y="1315093"/>
                    <a:pt x="1034675" y="1313786"/>
                    <a:pt x="1058813" y="1354015"/>
                  </a:cubicBezTo>
                  <a:cubicBezTo>
                    <a:pt x="1068350" y="1369909"/>
                    <a:pt x="1066860" y="1390875"/>
                    <a:pt x="1076397" y="1406769"/>
                  </a:cubicBezTo>
                  <a:cubicBezTo>
                    <a:pt x="1095993" y="1439429"/>
                    <a:pt x="1136674" y="1454991"/>
                    <a:pt x="1164320" y="1477108"/>
                  </a:cubicBezTo>
                  <a:cubicBezTo>
                    <a:pt x="1207950" y="1512012"/>
                    <a:pt x="1193961" y="1522468"/>
                    <a:pt x="1252243" y="1547446"/>
                  </a:cubicBezTo>
                  <a:cubicBezTo>
                    <a:pt x="1274457" y="1556966"/>
                    <a:pt x="1299433" y="1558086"/>
                    <a:pt x="1322582" y="1565031"/>
                  </a:cubicBezTo>
                  <a:cubicBezTo>
                    <a:pt x="1358090" y="1575683"/>
                    <a:pt x="1392921" y="1588477"/>
                    <a:pt x="1428090" y="1600200"/>
                  </a:cubicBezTo>
                  <a:lnTo>
                    <a:pt x="1533597" y="1635369"/>
                  </a:lnTo>
                  <a:cubicBezTo>
                    <a:pt x="1557043" y="1641231"/>
                    <a:pt x="1579829" y="1651232"/>
                    <a:pt x="1603936" y="1652954"/>
                  </a:cubicBezTo>
                  <a:cubicBezTo>
                    <a:pt x="1744377" y="1662986"/>
                    <a:pt x="1885290" y="1664677"/>
                    <a:pt x="2025967" y="1670539"/>
                  </a:cubicBezTo>
                  <a:cubicBezTo>
                    <a:pt x="2098551" y="1661466"/>
                    <a:pt x="2162887" y="1682662"/>
                    <a:pt x="2201813" y="1617785"/>
                  </a:cubicBezTo>
                  <a:cubicBezTo>
                    <a:pt x="2211350" y="1601891"/>
                    <a:pt x="2213536" y="1582616"/>
                    <a:pt x="2219397" y="1565031"/>
                  </a:cubicBezTo>
                  <a:cubicBezTo>
                    <a:pt x="2225459" y="1516534"/>
                    <a:pt x="2227459" y="1425816"/>
                    <a:pt x="2254567" y="1371600"/>
                  </a:cubicBezTo>
                  <a:cubicBezTo>
                    <a:pt x="2264018" y="1352697"/>
                    <a:pt x="2273233" y="1332048"/>
                    <a:pt x="2289736" y="1318846"/>
                  </a:cubicBezTo>
                  <a:cubicBezTo>
                    <a:pt x="2304210" y="1307267"/>
                    <a:pt x="2324905" y="1307123"/>
                    <a:pt x="2342490" y="1301262"/>
                  </a:cubicBezTo>
                  <a:cubicBezTo>
                    <a:pt x="2383521" y="1307123"/>
                    <a:pt x="2425883" y="1306936"/>
                    <a:pt x="2465582" y="1318846"/>
                  </a:cubicBezTo>
                  <a:cubicBezTo>
                    <a:pt x="2569835" y="1350121"/>
                    <a:pt x="2473815" y="1349340"/>
                    <a:pt x="2553505" y="1389185"/>
                  </a:cubicBezTo>
                  <a:cubicBezTo>
                    <a:pt x="2586663" y="1405764"/>
                    <a:pt x="2659013" y="1424354"/>
                    <a:pt x="2659013" y="1424354"/>
                  </a:cubicBezTo>
                  <a:lnTo>
                    <a:pt x="2799690" y="1565031"/>
                  </a:lnTo>
                  <a:lnTo>
                    <a:pt x="2852443" y="1617785"/>
                  </a:lnTo>
                  <a:cubicBezTo>
                    <a:pt x="2870028" y="1611923"/>
                    <a:pt x="2892090" y="1613307"/>
                    <a:pt x="2905197" y="1600200"/>
                  </a:cubicBezTo>
                  <a:cubicBezTo>
                    <a:pt x="2918304" y="1587093"/>
                    <a:pt x="2920332" y="1565819"/>
                    <a:pt x="2922782" y="1547446"/>
                  </a:cubicBezTo>
                  <a:cubicBezTo>
                    <a:pt x="2932111" y="1477483"/>
                    <a:pt x="2934505" y="1406769"/>
                    <a:pt x="2940367" y="1336431"/>
                  </a:cubicBezTo>
                  <a:cubicBezTo>
                    <a:pt x="2938862" y="1319872"/>
                    <a:pt x="2932126" y="1082004"/>
                    <a:pt x="2887613" y="1037492"/>
                  </a:cubicBezTo>
                  <a:cubicBezTo>
                    <a:pt x="2858383" y="1008263"/>
                    <a:pt x="2839616" y="984899"/>
                    <a:pt x="2799690" y="967154"/>
                  </a:cubicBezTo>
                  <a:cubicBezTo>
                    <a:pt x="2765813" y="952098"/>
                    <a:pt x="2694182" y="931985"/>
                    <a:pt x="2694182" y="931985"/>
                  </a:cubicBezTo>
                  <a:cubicBezTo>
                    <a:pt x="2629126" y="866927"/>
                    <a:pt x="2577348" y="821373"/>
                    <a:pt x="2588674" y="791308"/>
                  </a:cubicBezTo>
                  <a:cubicBezTo>
                    <a:pt x="2600000" y="761243"/>
                    <a:pt x="2726808" y="786893"/>
                    <a:pt x="2762139" y="751593"/>
                  </a:cubicBezTo>
                  <a:cubicBezTo>
                    <a:pt x="2797470" y="716293"/>
                    <a:pt x="2793858" y="619990"/>
                    <a:pt x="2800660" y="579509"/>
                  </a:cubicBezTo>
                  <a:cubicBezTo>
                    <a:pt x="2807462" y="539028"/>
                    <a:pt x="2829062" y="547874"/>
                    <a:pt x="2802950" y="508707"/>
                  </a:cubicBezTo>
                  <a:cubicBezTo>
                    <a:pt x="2826395" y="344584"/>
                    <a:pt x="2718602" y="580353"/>
                    <a:pt x="2627199" y="424005"/>
                  </a:cubicBezTo>
                  <a:lnTo>
                    <a:pt x="2571090" y="369277"/>
                  </a:lnTo>
                  <a:lnTo>
                    <a:pt x="2623843" y="316523"/>
                  </a:lnTo>
                  <a:cubicBezTo>
                    <a:pt x="2653151" y="228600"/>
                    <a:pt x="2647290" y="281353"/>
                    <a:pt x="2606259" y="158262"/>
                  </a:cubicBezTo>
                  <a:lnTo>
                    <a:pt x="2588674" y="105508"/>
                  </a:lnTo>
                  <a:cubicBezTo>
                    <a:pt x="2574842" y="64010"/>
                    <a:pt x="2576152" y="41724"/>
                    <a:pt x="2535920" y="17585"/>
                  </a:cubicBezTo>
                  <a:cubicBezTo>
                    <a:pt x="2520026" y="8048"/>
                    <a:pt x="2500751" y="5862"/>
                    <a:pt x="2483167" y="0"/>
                  </a:cubicBezTo>
                  <a:cubicBezTo>
                    <a:pt x="2448277" y="3877"/>
                    <a:pt x="2034568" y="44026"/>
                    <a:pt x="1955628" y="70339"/>
                  </a:cubicBezTo>
                  <a:lnTo>
                    <a:pt x="1797367" y="123092"/>
                  </a:lnTo>
                  <a:lnTo>
                    <a:pt x="1744613" y="140677"/>
                  </a:lnTo>
                  <a:cubicBezTo>
                    <a:pt x="1703582" y="134815"/>
                    <a:pt x="1658592" y="141628"/>
                    <a:pt x="1621520" y="123092"/>
                  </a:cubicBezTo>
                  <a:cubicBezTo>
                    <a:pt x="1604941" y="114803"/>
                    <a:pt x="1613472" y="86233"/>
                    <a:pt x="1603936" y="70339"/>
                  </a:cubicBezTo>
                  <a:cubicBezTo>
                    <a:pt x="1595406" y="56123"/>
                    <a:pt x="1580490" y="46892"/>
                    <a:pt x="1568767" y="35169"/>
                  </a:cubicBezTo>
                  <a:cubicBezTo>
                    <a:pt x="1416457" y="54208"/>
                    <a:pt x="1466190" y="8793"/>
                    <a:pt x="1428090" y="175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4F9CBA2-B092-E591-E8D5-9BBC6FCEEA03}"/>
                </a:ext>
              </a:extLst>
            </p:cNvPr>
            <p:cNvSpPr/>
            <p:nvPr/>
          </p:nvSpPr>
          <p:spPr>
            <a:xfrm>
              <a:off x="5224737" y="3996104"/>
              <a:ext cx="1593228" cy="1161000"/>
            </a:xfrm>
            <a:custGeom>
              <a:avLst/>
              <a:gdLst>
                <a:gd name="connsiteX0" fmla="*/ 334449 w 1602019"/>
                <a:gd name="connsiteY0" fmla="*/ 263769 h 1688123"/>
                <a:gd name="connsiteX1" fmla="*/ 88264 w 1602019"/>
                <a:gd name="connsiteY1" fmla="*/ 808892 h 1688123"/>
                <a:gd name="connsiteX2" fmla="*/ 88264 w 1602019"/>
                <a:gd name="connsiteY2" fmla="*/ 984738 h 1688123"/>
                <a:gd name="connsiteX3" fmla="*/ 35510 w 1602019"/>
                <a:gd name="connsiteY3" fmla="*/ 1019907 h 1688123"/>
                <a:gd name="connsiteX4" fmla="*/ 341 w 1602019"/>
                <a:gd name="connsiteY4" fmla="*/ 1125415 h 1688123"/>
                <a:gd name="connsiteX5" fmla="*/ 17926 w 1602019"/>
                <a:gd name="connsiteY5" fmla="*/ 1301261 h 1688123"/>
                <a:gd name="connsiteX6" fmla="*/ 105849 w 1602019"/>
                <a:gd name="connsiteY6" fmla="*/ 1389184 h 1688123"/>
                <a:gd name="connsiteX7" fmla="*/ 193772 w 1602019"/>
                <a:gd name="connsiteY7" fmla="*/ 1441938 h 1688123"/>
                <a:gd name="connsiteX8" fmla="*/ 246526 w 1602019"/>
                <a:gd name="connsiteY8" fmla="*/ 1477107 h 1688123"/>
                <a:gd name="connsiteX9" fmla="*/ 457541 w 1602019"/>
                <a:gd name="connsiteY9" fmla="*/ 1529861 h 1688123"/>
                <a:gd name="connsiteX10" fmla="*/ 510295 w 1602019"/>
                <a:gd name="connsiteY10" fmla="*/ 1547446 h 1688123"/>
                <a:gd name="connsiteX11" fmla="*/ 650972 w 1602019"/>
                <a:gd name="connsiteY11" fmla="*/ 1652954 h 1688123"/>
                <a:gd name="connsiteX12" fmla="*/ 703726 w 1602019"/>
                <a:gd name="connsiteY12" fmla="*/ 1688123 h 1688123"/>
                <a:gd name="connsiteX13" fmla="*/ 1020249 w 1602019"/>
                <a:gd name="connsiteY13" fmla="*/ 1670538 h 1688123"/>
                <a:gd name="connsiteX14" fmla="*/ 1073003 w 1602019"/>
                <a:gd name="connsiteY14" fmla="*/ 1635369 h 1688123"/>
                <a:gd name="connsiteX15" fmla="*/ 1160926 w 1602019"/>
                <a:gd name="connsiteY15" fmla="*/ 1547446 h 1688123"/>
                <a:gd name="connsiteX16" fmla="*/ 1231264 w 1602019"/>
                <a:gd name="connsiteY16" fmla="*/ 1441938 h 1688123"/>
                <a:gd name="connsiteX17" fmla="*/ 1284018 w 1602019"/>
                <a:gd name="connsiteY17" fmla="*/ 1406769 h 1688123"/>
                <a:gd name="connsiteX18" fmla="*/ 1389526 w 1602019"/>
                <a:gd name="connsiteY18" fmla="*/ 1318846 h 1688123"/>
                <a:gd name="connsiteX19" fmla="*/ 1495033 w 1602019"/>
                <a:gd name="connsiteY19" fmla="*/ 1283677 h 1688123"/>
                <a:gd name="connsiteX20" fmla="*/ 1547787 w 1602019"/>
                <a:gd name="connsiteY20" fmla="*/ 1266092 h 1688123"/>
                <a:gd name="connsiteX21" fmla="*/ 1565372 w 1602019"/>
                <a:gd name="connsiteY21" fmla="*/ 1107830 h 1688123"/>
                <a:gd name="connsiteX22" fmla="*/ 1495033 w 1602019"/>
                <a:gd name="connsiteY22" fmla="*/ 422030 h 1688123"/>
                <a:gd name="connsiteX23" fmla="*/ 1442280 w 1602019"/>
                <a:gd name="connsiteY23" fmla="*/ 386861 h 1688123"/>
                <a:gd name="connsiteX24" fmla="*/ 1424695 w 1602019"/>
                <a:gd name="connsiteY24" fmla="*/ 334107 h 1688123"/>
                <a:gd name="connsiteX25" fmla="*/ 1371941 w 1602019"/>
                <a:gd name="connsiteY25" fmla="*/ 298938 h 1688123"/>
                <a:gd name="connsiteX26" fmla="*/ 1196095 w 1602019"/>
                <a:gd name="connsiteY26" fmla="*/ 263769 h 1688123"/>
                <a:gd name="connsiteX27" fmla="*/ 1143341 w 1602019"/>
                <a:gd name="connsiteY27" fmla="*/ 228600 h 1688123"/>
                <a:gd name="connsiteX28" fmla="*/ 1073003 w 1602019"/>
                <a:gd name="connsiteY28" fmla="*/ 158261 h 1688123"/>
                <a:gd name="connsiteX29" fmla="*/ 1037833 w 1602019"/>
                <a:gd name="connsiteY29" fmla="*/ 123092 h 1688123"/>
                <a:gd name="connsiteX30" fmla="*/ 932326 w 1602019"/>
                <a:gd name="connsiteY30" fmla="*/ 87923 h 1688123"/>
                <a:gd name="connsiteX31" fmla="*/ 791649 w 1602019"/>
                <a:gd name="connsiteY31" fmla="*/ 17584 h 1688123"/>
                <a:gd name="connsiteX32" fmla="*/ 738895 w 1602019"/>
                <a:gd name="connsiteY32" fmla="*/ 0 h 1688123"/>
                <a:gd name="connsiteX33" fmla="*/ 563049 w 1602019"/>
                <a:gd name="connsiteY33" fmla="*/ 52754 h 1688123"/>
                <a:gd name="connsiteX34" fmla="*/ 457541 w 1602019"/>
                <a:gd name="connsiteY34" fmla="*/ 123092 h 1688123"/>
                <a:gd name="connsiteX35" fmla="*/ 404787 w 1602019"/>
                <a:gd name="connsiteY35" fmla="*/ 228600 h 1688123"/>
                <a:gd name="connsiteX36" fmla="*/ 299280 w 1602019"/>
                <a:gd name="connsiteY36" fmla="*/ 281354 h 1688123"/>
                <a:gd name="connsiteX37" fmla="*/ 281695 w 1602019"/>
                <a:gd name="connsiteY37" fmla="*/ 298938 h 1688123"/>
                <a:gd name="csX0" fmla="*/ 448935 w 1716505"/>
                <a:gd name="csY0" fmla="*/ 263769 h 1688123"/>
                <a:gd name="csX1" fmla="*/ 2613 w 1716505"/>
                <a:gd name="csY1" fmla="*/ 733987 h 1688123"/>
                <a:gd name="csX2" fmla="*/ 202750 w 1716505"/>
                <a:gd name="csY2" fmla="*/ 984738 h 1688123"/>
                <a:gd name="csX3" fmla="*/ 149996 w 1716505"/>
                <a:gd name="csY3" fmla="*/ 1019907 h 1688123"/>
                <a:gd name="csX4" fmla="*/ 114827 w 1716505"/>
                <a:gd name="csY4" fmla="*/ 1125415 h 1688123"/>
                <a:gd name="csX5" fmla="*/ 132412 w 1716505"/>
                <a:gd name="csY5" fmla="*/ 1301261 h 1688123"/>
                <a:gd name="csX6" fmla="*/ 220335 w 1716505"/>
                <a:gd name="csY6" fmla="*/ 1389184 h 1688123"/>
                <a:gd name="csX7" fmla="*/ 308258 w 1716505"/>
                <a:gd name="csY7" fmla="*/ 1441938 h 1688123"/>
                <a:gd name="csX8" fmla="*/ 361012 w 1716505"/>
                <a:gd name="csY8" fmla="*/ 1477107 h 1688123"/>
                <a:gd name="csX9" fmla="*/ 572027 w 1716505"/>
                <a:gd name="csY9" fmla="*/ 1529861 h 1688123"/>
                <a:gd name="csX10" fmla="*/ 624781 w 1716505"/>
                <a:gd name="csY10" fmla="*/ 1547446 h 1688123"/>
                <a:gd name="csX11" fmla="*/ 765458 w 1716505"/>
                <a:gd name="csY11" fmla="*/ 1652954 h 1688123"/>
                <a:gd name="csX12" fmla="*/ 818212 w 1716505"/>
                <a:gd name="csY12" fmla="*/ 1688123 h 1688123"/>
                <a:gd name="csX13" fmla="*/ 1134735 w 1716505"/>
                <a:gd name="csY13" fmla="*/ 1670538 h 1688123"/>
                <a:gd name="csX14" fmla="*/ 1187489 w 1716505"/>
                <a:gd name="csY14" fmla="*/ 1635369 h 1688123"/>
                <a:gd name="csX15" fmla="*/ 1275412 w 1716505"/>
                <a:gd name="csY15" fmla="*/ 1547446 h 1688123"/>
                <a:gd name="csX16" fmla="*/ 1345750 w 1716505"/>
                <a:gd name="csY16" fmla="*/ 1441938 h 1688123"/>
                <a:gd name="csX17" fmla="*/ 1398504 w 1716505"/>
                <a:gd name="csY17" fmla="*/ 1406769 h 1688123"/>
                <a:gd name="csX18" fmla="*/ 1504012 w 1716505"/>
                <a:gd name="csY18" fmla="*/ 1318846 h 1688123"/>
                <a:gd name="csX19" fmla="*/ 1609519 w 1716505"/>
                <a:gd name="csY19" fmla="*/ 1283677 h 1688123"/>
                <a:gd name="csX20" fmla="*/ 1662273 w 1716505"/>
                <a:gd name="csY20" fmla="*/ 1266092 h 1688123"/>
                <a:gd name="csX21" fmla="*/ 1679858 w 1716505"/>
                <a:gd name="csY21" fmla="*/ 1107830 h 1688123"/>
                <a:gd name="csX22" fmla="*/ 1609519 w 1716505"/>
                <a:gd name="csY22" fmla="*/ 422030 h 1688123"/>
                <a:gd name="csX23" fmla="*/ 1556766 w 1716505"/>
                <a:gd name="csY23" fmla="*/ 386861 h 1688123"/>
                <a:gd name="csX24" fmla="*/ 1539181 w 1716505"/>
                <a:gd name="csY24" fmla="*/ 334107 h 1688123"/>
                <a:gd name="csX25" fmla="*/ 1486427 w 1716505"/>
                <a:gd name="csY25" fmla="*/ 298938 h 1688123"/>
                <a:gd name="csX26" fmla="*/ 1310581 w 1716505"/>
                <a:gd name="csY26" fmla="*/ 263769 h 1688123"/>
                <a:gd name="csX27" fmla="*/ 1257827 w 1716505"/>
                <a:gd name="csY27" fmla="*/ 228600 h 1688123"/>
                <a:gd name="csX28" fmla="*/ 1187489 w 1716505"/>
                <a:gd name="csY28" fmla="*/ 158261 h 1688123"/>
                <a:gd name="csX29" fmla="*/ 1152319 w 1716505"/>
                <a:gd name="csY29" fmla="*/ 123092 h 1688123"/>
                <a:gd name="csX30" fmla="*/ 1046812 w 1716505"/>
                <a:gd name="csY30" fmla="*/ 87923 h 1688123"/>
                <a:gd name="csX31" fmla="*/ 906135 w 1716505"/>
                <a:gd name="csY31" fmla="*/ 17584 h 1688123"/>
                <a:gd name="csX32" fmla="*/ 853381 w 1716505"/>
                <a:gd name="csY32" fmla="*/ 0 h 1688123"/>
                <a:gd name="csX33" fmla="*/ 677535 w 1716505"/>
                <a:gd name="csY33" fmla="*/ 52754 h 1688123"/>
                <a:gd name="csX34" fmla="*/ 572027 w 1716505"/>
                <a:gd name="csY34" fmla="*/ 123092 h 1688123"/>
                <a:gd name="csX35" fmla="*/ 519273 w 1716505"/>
                <a:gd name="csY35" fmla="*/ 228600 h 1688123"/>
                <a:gd name="csX36" fmla="*/ 413766 w 1716505"/>
                <a:gd name="csY36" fmla="*/ 281354 h 1688123"/>
                <a:gd name="csX37" fmla="*/ 396181 w 1716505"/>
                <a:gd name="csY37" fmla="*/ 298938 h 1688123"/>
                <a:gd name="csX0" fmla="*/ 464407 w 1731977"/>
                <a:gd name="csY0" fmla="*/ 263769 h 1688123"/>
                <a:gd name="csX1" fmla="*/ 18085 w 1731977"/>
                <a:gd name="csY1" fmla="*/ 733987 h 1688123"/>
                <a:gd name="csX2" fmla="*/ 94660 w 1731977"/>
                <a:gd name="csY2" fmla="*/ 950054 h 1688123"/>
                <a:gd name="csX3" fmla="*/ 165468 w 1731977"/>
                <a:gd name="csY3" fmla="*/ 1019907 h 1688123"/>
                <a:gd name="csX4" fmla="*/ 130299 w 1731977"/>
                <a:gd name="csY4" fmla="*/ 1125415 h 1688123"/>
                <a:gd name="csX5" fmla="*/ 147884 w 1731977"/>
                <a:gd name="csY5" fmla="*/ 1301261 h 1688123"/>
                <a:gd name="csX6" fmla="*/ 235807 w 1731977"/>
                <a:gd name="csY6" fmla="*/ 1389184 h 1688123"/>
                <a:gd name="csX7" fmla="*/ 323730 w 1731977"/>
                <a:gd name="csY7" fmla="*/ 1441938 h 1688123"/>
                <a:gd name="csX8" fmla="*/ 376484 w 1731977"/>
                <a:gd name="csY8" fmla="*/ 1477107 h 1688123"/>
                <a:gd name="csX9" fmla="*/ 587499 w 1731977"/>
                <a:gd name="csY9" fmla="*/ 1529861 h 1688123"/>
                <a:gd name="csX10" fmla="*/ 640253 w 1731977"/>
                <a:gd name="csY10" fmla="*/ 1547446 h 1688123"/>
                <a:gd name="csX11" fmla="*/ 780930 w 1731977"/>
                <a:gd name="csY11" fmla="*/ 1652954 h 1688123"/>
                <a:gd name="csX12" fmla="*/ 833684 w 1731977"/>
                <a:gd name="csY12" fmla="*/ 1688123 h 1688123"/>
                <a:gd name="csX13" fmla="*/ 1150207 w 1731977"/>
                <a:gd name="csY13" fmla="*/ 1670538 h 1688123"/>
                <a:gd name="csX14" fmla="*/ 1202961 w 1731977"/>
                <a:gd name="csY14" fmla="*/ 1635369 h 1688123"/>
                <a:gd name="csX15" fmla="*/ 1290884 w 1731977"/>
                <a:gd name="csY15" fmla="*/ 1547446 h 1688123"/>
                <a:gd name="csX16" fmla="*/ 1361222 w 1731977"/>
                <a:gd name="csY16" fmla="*/ 1441938 h 1688123"/>
                <a:gd name="csX17" fmla="*/ 1413976 w 1731977"/>
                <a:gd name="csY17" fmla="*/ 1406769 h 1688123"/>
                <a:gd name="csX18" fmla="*/ 1519484 w 1731977"/>
                <a:gd name="csY18" fmla="*/ 1318846 h 1688123"/>
                <a:gd name="csX19" fmla="*/ 1624991 w 1731977"/>
                <a:gd name="csY19" fmla="*/ 1283677 h 1688123"/>
                <a:gd name="csX20" fmla="*/ 1677745 w 1731977"/>
                <a:gd name="csY20" fmla="*/ 1266092 h 1688123"/>
                <a:gd name="csX21" fmla="*/ 1695330 w 1731977"/>
                <a:gd name="csY21" fmla="*/ 1107830 h 1688123"/>
                <a:gd name="csX22" fmla="*/ 1624991 w 1731977"/>
                <a:gd name="csY22" fmla="*/ 422030 h 1688123"/>
                <a:gd name="csX23" fmla="*/ 1572238 w 1731977"/>
                <a:gd name="csY23" fmla="*/ 386861 h 1688123"/>
                <a:gd name="csX24" fmla="*/ 1554653 w 1731977"/>
                <a:gd name="csY24" fmla="*/ 334107 h 1688123"/>
                <a:gd name="csX25" fmla="*/ 1501899 w 1731977"/>
                <a:gd name="csY25" fmla="*/ 298938 h 1688123"/>
                <a:gd name="csX26" fmla="*/ 1326053 w 1731977"/>
                <a:gd name="csY26" fmla="*/ 263769 h 1688123"/>
                <a:gd name="csX27" fmla="*/ 1273299 w 1731977"/>
                <a:gd name="csY27" fmla="*/ 228600 h 1688123"/>
                <a:gd name="csX28" fmla="*/ 1202961 w 1731977"/>
                <a:gd name="csY28" fmla="*/ 158261 h 1688123"/>
                <a:gd name="csX29" fmla="*/ 1167791 w 1731977"/>
                <a:gd name="csY29" fmla="*/ 123092 h 1688123"/>
                <a:gd name="csX30" fmla="*/ 1062284 w 1731977"/>
                <a:gd name="csY30" fmla="*/ 87923 h 1688123"/>
                <a:gd name="csX31" fmla="*/ 921607 w 1731977"/>
                <a:gd name="csY31" fmla="*/ 17584 h 1688123"/>
                <a:gd name="csX32" fmla="*/ 868853 w 1731977"/>
                <a:gd name="csY32" fmla="*/ 0 h 1688123"/>
                <a:gd name="csX33" fmla="*/ 693007 w 1731977"/>
                <a:gd name="csY33" fmla="*/ 52754 h 1688123"/>
                <a:gd name="csX34" fmla="*/ 587499 w 1731977"/>
                <a:gd name="csY34" fmla="*/ 123092 h 1688123"/>
                <a:gd name="csX35" fmla="*/ 534745 w 1731977"/>
                <a:gd name="csY35" fmla="*/ 228600 h 1688123"/>
                <a:gd name="csX36" fmla="*/ 429238 w 1731977"/>
                <a:gd name="csY36" fmla="*/ 281354 h 1688123"/>
                <a:gd name="csX37" fmla="*/ 411653 w 1731977"/>
                <a:gd name="csY37" fmla="*/ 298938 h 1688123"/>
                <a:gd name="csX0" fmla="*/ 464407 w 1731977"/>
                <a:gd name="csY0" fmla="*/ 263769 h 1688123"/>
                <a:gd name="csX1" fmla="*/ 18085 w 1731977"/>
                <a:gd name="csY1" fmla="*/ 733987 h 1688123"/>
                <a:gd name="csX2" fmla="*/ 94660 w 1731977"/>
                <a:gd name="csY2" fmla="*/ 950054 h 1688123"/>
                <a:gd name="csX3" fmla="*/ 165468 w 1731977"/>
                <a:gd name="csY3" fmla="*/ 1019907 h 1688123"/>
                <a:gd name="csX4" fmla="*/ 130299 w 1731977"/>
                <a:gd name="csY4" fmla="*/ 1125415 h 1688123"/>
                <a:gd name="csX5" fmla="*/ 263566 w 1731977"/>
                <a:gd name="csY5" fmla="*/ 1268187 h 1688123"/>
                <a:gd name="csX6" fmla="*/ 235807 w 1731977"/>
                <a:gd name="csY6" fmla="*/ 1389184 h 1688123"/>
                <a:gd name="csX7" fmla="*/ 323730 w 1731977"/>
                <a:gd name="csY7" fmla="*/ 1441938 h 1688123"/>
                <a:gd name="csX8" fmla="*/ 376484 w 1731977"/>
                <a:gd name="csY8" fmla="*/ 1477107 h 1688123"/>
                <a:gd name="csX9" fmla="*/ 587499 w 1731977"/>
                <a:gd name="csY9" fmla="*/ 1529861 h 1688123"/>
                <a:gd name="csX10" fmla="*/ 640253 w 1731977"/>
                <a:gd name="csY10" fmla="*/ 1547446 h 1688123"/>
                <a:gd name="csX11" fmla="*/ 780930 w 1731977"/>
                <a:gd name="csY11" fmla="*/ 1652954 h 1688123"/>
                <a:gd name="csX12" fmla="*/ 833684 w 1731977"/>
                <a:gd name="csY12" fmla="*/ 1688123 h 1688123"/>
                <a:gd name="csX13" fmla="*/ 1150207 w 1731977"/>
                <a:gd name="csY13" fmla="*/ 1670538 h 1688123"/>
                <a:gd name="csX14" fmla="*/ 1202961 w 1731977"/>
                <a:gd name="csY14" fmla="*/ 1635369 h 1688123"/>
                <a:gd name="csX15" fmla="*/ 1290884 w 1731977"/>
                <a:gd name="csY15" fmla="*/ 1547446 h 1688123"/>
                <a:gd name="csX16" fmla="*/ 1361222 w 1731977"/>
                <a:gd name="csY16" fmla="*/ 1441938 h 1688123"/>
                <a:gd name="csX17" fmla="*/ 1413976 w 1731977"/>
                <a:gd name="csY17" fmla="*/ 1406769 h 1688123"/>
                <a:gd name="csX18" fmla="*/ 1519484 w 1731977"/>
                <a:gd name="csY18" fmla="*/ 1318846 h 1688123"/>
                <a:gd name="csX19" fmla="*/ 1624991 w 1731977"/>
                <a:gd name="csY19" fmla="*/ 1283677 h 1688123"/>
                <a:gd name="csX20" fmla="*/ 1677745 w 1731977"/>
                <a:gd name="csY20" fmla="*/ 1266092 h 1688123"/>
                <a:gd name="csX21" fmla="*/ 1695330 w 1731977"/>
                <a:gd name="csY21" fmla="*/ 1107830 h 1688123"/>
                <a:gd name="csX22" fmla="*/ 1624991 w 1731977"/>
                <a:gd name="csY22" fmla="*/ 422030 h 1688123"/>
                <a:gd name="csX23" fmla="*/ 1572238 w 1731977"/>
                <a:gd name="csY23" fmla="*/ 386861 h 1688123"/>
                <a:gd name="csX24" fmla="*/ 1554653 w 1731977"/>
                <a:gd name="csY24" fmla="*/ 334107 h 1688123"/>
                <a:gd name="csX25" fmla="*/ 1501899 w 1731977"/>
                <a:gd name="csY25" fmla="*/ 298938 h 1688123"/>
                <a:gd name="csX26" fmla="*/ 1326053 w 1731977"/>
                <a:gd name="csY26" fmla="*/ 263769 h 1688123"/>
                <a:gd name="csX27" fmla="*/ 1273299 w 1731977"/>
                <a:gd name="csY27" fmla="*/ 228600 h 1688123"/>
                <a:gd name="csX28" fmla="*/ 1202961 w 1731977"/>
                <a:gd name="csY28" fmla="*/ 158261 h 1688123"/>
                <a:gd name="csX29" fmla="*/ 1167791 w 1731977"/>
                <a:gd name="csY29" fmla="*/ 123092 h 1688123"/>
                <a:gd name="csX30" fmla="*/ 1062284 w 1731977"/>
                <a:gd name="csY30" fmla="*/ 87923 h 1688123"/>
                <a:gd name="csX31" fmla="*/ 921607 w 1731977"/>
                <a:gd name="csY31" fmla="*/ 17584 h 1688123"/>
                <a:gd name="csX32" fmla="*/ 868853 w 1731977"/>
                <a:gd name="csY32" fmla="*/ 0 h 1688123"/>
                <a:gd name="csX33" fmla="*/ 693007 w 1731977"/>
                <a:gd name="csY33" fmla="*/ 52754 h 1688123"/>
                <a:gd name="csX34" fmla="*/ 587499 w 1731977"/>
                <a:gd name="csY34" fmla="*/ 123092 h 1688123"/>
                <a:gd name="csX35" fmla="*/ 534745 w 1731977"/>
                <a:gd name="csY35" fmla="*/ 228600 h 1688123"/>
                <a:gd name="csX36" fmla="*/ 429238 w 1731977"/>
                <a:gd name="csY36" fmla="*/ 281354 h 1688123"/>
                <a:gd name="csX37" fmla="*/ 411653 w 1731977"/>
                <a:gd name="csY37" fmla="*/ 298938 h 1688123"/>
                <a:gd name="csX0" fmla="*/ 464407 w 1731977"/>
                <a:gd name="csY0" fmla="*/ 263769 h 1688123"/>
                <a:gd name="csX1" fmla="*/ 18085 w 1731977"/>
                <a:gd name="csY1" fmla="*/ 733987 h 1688123"/>
                <a:gd name="csX2" fmla="*/ 94660 w 1731977"/>
                <a:gd name="csY2" fmla="*/ 950054 h 1688123"/>
                <a:gd name="csX3" fmla="*/ 165468 w 1731977"/>
                <a:gd name="csY3" fmla="*/ 1019907 h 1688123"/>
                <a:gd name="csX4" fmla="*/ 130299 w 1731977"/>
                <a:gd name="csY4" fmla="*/ 1125415 h 1688123"/>
                <a:gd name="csX5" fmla="*/ 263566 w 1731977"/>
                <a:gd name="csY5" fmla="*/ 1268187 h 1688123"/>
                <a:gd name="csX6" fmla="*/ 377198 w 1731977"/>
                <a:gd name="csY6" fmla="*/ 1389184 h 1688123"/>
                <a:gd name="csX7" fmla="*/ 323730 w 1731977"/>
                <a:gd name="csY7" fmla="*/ 1441938 h 1688123"/>
                <a:gd name="csX8" fmla="*/ 376484 w 1731977"/>
                <a:gd name="csY8" fmla="*/ 1477107 h 1688123"/>
                <a:gd name="csX9" fmla="*/ 587499 w 1731977"/>
                <a:gd name="csY9" fmla="*/ 1529861 h 1688123"/>
                <a:gd name="csX10" fmla="*/ 640253 w 1731977"/>
                <a:gd name="csY10" fmla="*/ 1547446 h 1688123"/>
                <a:gd name="csX11" fmla="*/ 780930 w 1731977"/>
                <a:gd name="csY11" fmla="*/ 1652954 h 1688123"/>
                <a:gd name="csX12" fmla="*/ 833684 w 1731977"/>
                <a:gd name="csY12" fmla="*/ 1688123 h 1688123"/>
                <a:gd name="csX13" fmla="*/ 1150207 w 1731977"/>
                <a:gd name="csY13" fmla="*/ 1670538 h 1688123"/>
                <a:gd name="csX14" fmla="*/ 1202961 w 1731977"/>
                <a:gd name="csY14" fmla="*/ 1635369 h 1688123"/>
                <a:gd name="csX15" fmla="*/ 1290884 w 1731977"/>
                <a:gd name="csY15" fmla="*/ 1547446 h 1688123"/>
                <a:gd name="csX16" fmla="*/ 1361222 w 1731977"/>
                <a:gd name="csY16" fmla="*/ 1441938 h 1688123"/>
                <a:gd name="csX17" fmla="*/ 1413976 w 1731977"/>
                <a:gd name="csY17" fmla="*/ 1406769 h 1688123"/>
                <a:gd name="csX18" fmla="*/ 1519484 w 1731977"/>
                <a:gd name="csY18" fmla="*/ 1318846 h 1688123"/>
                <a:gd name="csX19" fmla="*/ 1624991 w 1731977"/>
                <a:gd name="csY19" fmla="*/ 1283677 h 1688123"/>
                <a:gd name="csX20" fmla="*/ 1677745 w 1731977"/>
                <a:gd name="csY20" fmla="*/ 1266092 h 1688123"/>
                <a:gd name="csX21" fmla="*/ 1695330 w 1731977"/>
                <a:gd name="csY21" fmla="*/ 1107830 h 1688123"/>
                <a:gd name="csX22" fmla="*/ 1624991 w 1731977"/>
                <a:gd name="csY22" fmla="*/ 422030 h 1688123"/>
                <a:gd name="csX23" fmla="*/ 1572238 w 1731977"/>
                <a:gd name="csY23" fmla="*/ 386861 h 1688123"/>
                <a:gd name="csX24" fmla="*/ 1554653 w 1731977"/>
                <a:gd name="csY24" fmla="*/ 334107 h 1688123"/>
                <a:gd name="csX25" fmla="*/ 1501899 w 1731977"/>
                <a:gd name="csY25" fmla="*/ 298938 h 1688123"/>
                <a:gd name="csX26" fmla="*/ 1326053 w 1731977"/>
                <a:gd name="csY26" fmla="*/ 263769 h 1688123"/>
                <a:gd name="csX27" fmla="*/ 1273299 w 1731977"/>
                <a:gd name="csY27" fmla="*/ 228600 h 1688123"/>
                <a:gd name="csX28" fmla="*/ 1202961 w 1731977"/>
                <a:gd name="csY28" fmla="*/ 158261 h 1688123"/>
                <a:gd name="csX29" fmla="*/ 1167791 w 1731977"/>
                <a:gd name="csY29" fmla="*/ 123092 h 1688123"/>
                <a:gd name="csX30" fmla="*/ 1062284 w 1731977"/>
                <a:gd name="csY30" fmla="*/ 87923 h 1688123"/>
                <a:gd name="csX31" fmla="*/ 921607 w 1731977"/>
                <a:gd name="csY31" fmla="*/ 17584 h 1688123"/>
                <a:gd name="csX32" fmla="*/ 868853 w 1731977"/>
                <a:gd name="csY32" fmla="*/ 0 h 1688123"/>
                <a:gd name="csX33" fmla="*/ 693007 w 1731977"/>
                <a:gd name="csY33" fmla="*/ 52754 h 1688123"/>
                <a:gd name="csX34" fmla="*/ 587499 w 1731977"/>
                <a:gd name="csY34" fmla="*/ 123092 h 1688123"/>
                <a:gd name="csX35" fmla="*/ 534745 w 1731977"/>
                <a:gd name="csY35" fmla="*/ 228600 h 1688123"/>
                <a:gd name="csX36" fmla="*/ 429238 w 1731977"/>
                <a:gd name="csY36" fmla="*/ 281354 h 1688123"/>
                <a:gd name="csX37" fmla="*/ 411653 w 1731977"/>
                <a:gd name="csY37" fmla="*/ 298938 h 1688123"/>
                <a:gd name="csX0" fmla="*/ 464407 w 1731977"/>
                <a:gd name="csY0" fmla="*/ 263769 h 1688123"/>
                <a:gd name="csX1" fmla="*/ 18085 w 1731977"/>
                <a:gd name="csY1" fmla="*/ 733987 h 1688123"/>
                <a:gd name="csX2" fmla="*/ 94660 w 1731977"/>
                <a:gd name="csY2" fmla="*/ 950054 h 1688123"/>
                <a:gd name="csX3" fmla="*/ 165468 w 1731977"/>
                <a:gd name="csY3" fmla="*/ 1019907 h 1688123"/>
                <a:gd name="csX4" fmla="*/ 130299 w 1731977"/>
                <a:gd name="csY4" fmla="*/ 1125415 h 1688123"/>
                <a:gd name="csX5" fmla="*/ 263566 w 1731977"/>
                <a:gd name="csY5" fmla="*/ 1268187 h 1688123"/>
                <a:gd name="csX6" fmla="*/ 377198 w 1731977"/>
                <a:gd name="csY6" fmla="*/ 1389184 h 1688123"/>
                <a:gd name="csX7" fmla="*/ 323730 w 1731977"/>
                <a:gd name="csY7" fmla="*/ 1441938 h 1688123"/>
                <a:gd name="csX8" fmla="*/ 485741 w 1731977"/>
                <a:gd name="csY8" fmla="*/ 1483723 h 1688123"/>
                <a:gd name="csX9" fmla="*/ 587499 w 1731977"/>
                <a:gd name="csY9" fmla="*/ 1529861 h 1688123"/>
                <a:gd name="csX10" fmla="*/ 640253 w 1731977"/>
                <a:gd name="csY10" fmla="*/ 1547446 h 1688123"/>
                <a:gd name="csX11" fmla="*/ 780930 w 1731977"/>
                <a:gd name="csY11" fmla="*/ 1652954 h 1688123"/>
                <a:gd name="csX12" fmla="*/ 833684 w 1731977"/>
                <a:gd name="csY12" fmla="*/ 1688123 h 1688123"/>
                <a:gd name="csX13" fmla="*/ 1150207 w 1731977"/>
                <a:gd name="csY13" fmla="*/ 1670538 h 1688123"/>
                <a:gd name="csX14" fmla="*/ 1202961 w 1731977"/>
                <a:gd name="csY14" fmla="*/ 1635369 h 1688123"/>
                <a:gd name="csX15" fmla="*/ 1290884 w 1731977"/>
                <a:gd name="csY15" fmla="*/ 1547446 h 1688123"/>
                <a:gd name="csX16" fmla="*/ 1361222 w 1731977"/>
                <a:gd name="csY16" fmla="*/ 1441938 h 1688123"/>
                <a:gd name="csX17" fmla="*/ 1413976 w 1731977"/>
                <a:gd name="csY17" fmla="*/ 1406769 h 1688123"/>
                <a:gd name="csX18" fmla="*/ 1519484 w 1731977"/>
                <a:gd name="csY18" fmla="*/ 1318846 h 1688123"/>
                <a:gd name="csX19" fmla="*/ 1624991 w 1731977"/>
                <a:gd name="csY19" fmla="*/ 1283677 h 1688123"/>
                <a:gd name="csX20" fmla="*/ 1677745 w 1731977"/>
                <a:gd name="csY20" fmla="*/ 1266092 h 1688123"/>
                <a:gd name="csX21" fmla="*/ 1695330 w 1731977"/>
                <a:gd name="csY21" fmla="*/ 1107830 h 1688123"/>
                <a:gd name="csX22" fmla="*/ 1624991 w 1731977"/>
                <a:gd name="csY22" fmla="*/ 422030 h 1688123"/>
                <a:gd name="csX23" fmla="*/ 1572238 w 1731977"/>
                <a:gd name="csY23" fmla="*/ 386861 h 1688123"/>
                <a:gd name="csX24" fmla="*/ 1554653 w 1731977"/>
                <a:gd name="csY24" fmla="*/ 334107 h 1688123"/>
                <a:gd name="csX25" fmla="*/ 1501899 w 1731977"/>
                <a:gd name="csY25" fmla="*/ 298938 h 1688123"/>
                <a:gd name="csX26" fmla="*/ 1326053 w 1731977"/>
                <a:gd name="csY26" fmla="*/ 263769 h 1688123"/>
                <a:gd name="csX27" fmla="*/ 1273299 w 1731977"/>
                <a:gd name="csY27" fmla="*/ 228600 h 1688123"/>
                <a:gd name="csX28" fmla="*/ 1202961 w 1731977"/>
                <a:gd name="csY28" fmla="*/ 158261 h 1688123"/>
                <a:gd name="csX29" fmla="*/ 1167791 w 1731977"/>
                <a:gd name="csY29" fmla="*/ 123092 h 1688123"/>
                <a:gd name="csX30" fmla="*/ 1062284 w 1731977"/>
                <a:gd name="csY30" fmla="*/ 87923 h 1688123"/>
                <a:gd name="csX31" fmla="*/ 921607 w 1731977"/>
                <a:gd name="csY31" fmla="*/ 17584 h 1688123"/>
                <a:gd name="csX32" fmla="*/ 868853 w 1731977"/>
                <a:gd name="csY32" fmla="*/ 0 h 1688123"/>
                <a:gd name="csX33" fmla="*/ 693007 w 1731977"/>
                <a:gd name="csY33" fmla="*/ 52754 h 1688123"/>
                <a:gd name="csX34" fmla="*/ 587499 w 1731977"/>
                <a:gd name="csY34" fmla="*/ 123092 h 1688123"/>
                <a:gd name="csX35" fmla="*/ 534745 w 1731977"/>
                <a:gd name="csY35" fmla="*/ 228600 h 1688123"/>
                <a:gd name="csX36" fmla="*/ 429238 w 1731977"/>
                <a:gd name="csY36" fmla="*/ 281354 h 1688123"/>
                <a:gd name="csX37" fmla="*/ 411653 w 1731977"/>
                <a:gd name="csY37" fmla="*/ 298938 h 1688123"/>
                <a:gd name="csX0" fmla="*/ 464407 w 1731977"/>
                <a:gd name="csY0" fmla="*/ 263769 h 1688123"/>
                <a:gd name="csX1" fmla="*/ 18085 w 1731977"/>
                <a:gd name="csY1" fmla="*/ 733987 h 1688123"/>
                <a:gd name="csX2" fmla="*/ 94660 w 1731977"/>
                <a:gd name="csY2" fmla="*/ 950054 h 1688123"/>
                <a:gd name="csX3" fmla="*/ 165468 w 1731977"/>
                <a:gd name="csY3" fmla="*/ 1019907 h 1688123"/>
                <a:gd name="csX4" fmla="*/ 130299 w 1731977"/>
                <a:gd name="csY4" fmla="*/ 1125415 h 1688123"/>
                <a:gd name="csX5" fmla="*/ 263566 w 1731977"/>
                <a:gd name="csY5" fmla="*/ 1268187 h 1688123"/>
                <a:gd name="csX6" fmla="*/ 377198 w 1731977"/>
                <a:gd name="csY6" fmla="*/ 1389184 h 1688123"/>
                <a:gd name="csX7" fmla="*/ 381573 w 1731977"/>
                <a:gd name="csY7" fmla="*/ 1594077 h 1688123"/>
                <a:gd name="csX8" fmla="*/ 485741 w 1731977"/>
                <a:gd name="csY8" fmla="*/ 1483723 h 1688123"/>
                <a:gd name="csX9" fmla="*/ 587499 w 1731977"/>
                <a:gd name="csY9" fmla="*/ 1529861 h 1688123"/>
                <a:gd name="csX10" fmla="*/ 640253 w 1731977"/>
                <a:gd name="csY10" fmla="*/ 1547446 h 1688123"/>
                <a:gd name="csX11" fmla="*/ 780930 w 1731977"/>
                <a:gd name="csY11" fmla="*/ 1652954 h 1688123"/>
                <a:gd name="csX12" fmla="*/ 833684 w 1731977"/>
                <a:gd name="csY12" fmla="*/ 1688123 h 1688123"/>
                <a:gd name="csX13" fmla="*/ 1150207 w 1731977"/>
                <a:gd name="csY13" fmla="*/ 1670538 h 1688123"/>
                <a:gd name="csX14" fmla="*/ 1202961 w 1731977"/>
                <a:gd name="csY14" fmla="*/ 1635369 h 1688123"/>
                <a:gd name="csX15" fmla="*/ 1290884 w 1731977"/>
                <a:gd name="csY15" fmla="*/ 1547446 h 1688123"/>
                <a:gd name="csX16" fmla="*/ 1361222 w 1731977"/>
                <a:gd name="csY16" fmla="*/ 1441938 h 1688123"/>
                <a:gd name="csX17" fmla="*/ 1413976 w 1731977"/>
                <a:gd name="csY17" fmla="*/ 1406769 h 1688123"/>
                <a:gd name="csX18" fmla="*/ 1519484 w 1731977"/>
                <a:gd name="csY18" fmla="*/ 1318846 h 1688123"/>
                <a:gd name="csX19" fmla="*/ 1624991 w 1731977"/>
                <a:gd name="csY19" fmla="*/ 1283677 h 1688123"/>
                <a:gd name="csX20" fmla="*/ 1677745 w 1731977"/>
                <a:gd name="csY20" fmla="*/ 1266092 h 1688123"/>
                <a:gd name="csX21" fmla="*/ 1695330 w 1731977"/>
                <a:gd name="csY21" fmla="*/ 1107830 h 1688123"/>
                <a:gd name="csX22" fmla="*/ 1624991 w 1731977"/>
                <a:gd name="csY22" fmla="*/ 422030 h 1688123"/>
                <a:gd name="csX23" fmla="*/ 1572238 w 1731977"/>
                <a:gd name="csY23" fmla="*/ 386861 h 1688123"/>
                <a:gd name="csX24" fmla="*/ 1554653 w 1731977"/>
                <a:gd name="csY24" fmla="*/ 334107 h 1688123"/>
                <a:gd name="csX25" fmla="*/ 1501899 w 1731977"/>
                <a:gd name="csY25" fmla="*/ 298938 h 1688123"/>
                <a:gd name="csX26" fmla="*/ 1326053 w 1731977"/>
                <a:gd name="csY26" fmla="*/ 263769 h 1688123"/>
                <a:gd name="csX27" fmla="*/ 1273299 w 1731977"/>
                <a:gd name="csY27" fmla="*/ 228600 h 1688123"/>
                <a:gd name="csX28" fmla="*/ 1202961 w 1731977"/>
                <a:gd name="csY28" fmla="*/ 158261 h 1688123"/>
                <a:gd name="csX29" fmla="*/ 1167791 w 1731977"/>
                <a:gd name="csY29" fmla="*/ 123092 h 1688123"/>
                <a:gd name="csX30" fmla="*/ 1062284 w 1731977"/>
                <a:gd name="csY30" fmla="*/ 87923 h 1688123"/>
                <a:gd name="csX31" fmla="*/ 921607 w 1731977"/>
                <a:gd name="csY31" fmla="*/ 17584 h 1688123"/>
                <a:gd name="csX32" fmla="*/ 868853 w 1731977"/>
                <a:gd name="csY32" fmla="*/ 0 h 1688123"/>
                <a:gd name="csX33" fmla="*/ 693007 w 1731977"/>
                <a:gd name="csY33" fmla="*/ 52754 h 1688123"/>
                <a:gd name="csX34" fmla="*/ 587499 w 1731977"/>
                <a:gd name="csY34" fmla="*/ 123092 h 1688123"/>
                <a:gd name="csX35" fmla="*/ 534745 w 1731977"/>
                <a:gd name="csY35" fmla="*/ 228600 h 1688123"/>
                <a:gd name="csX36" fmla="*/ 429238 w 1731977"/>
                <a:gd name="csY36" fmla="*/ 281354 h 1688123"/>
                <a:gd name="csX37" fmla="*/ 411653 w 1731977"/>
                <a:gd name="csY37" fmla="*/ 298938 h 1688123"/>
                <a:gd name="csX0" fmla="*/ 464407 w 1731977"/>
                <a:gd name="csY0" fmla="*/ 263769 h 1688123"/>
                <a:gd name="csX1" fmla="*/ 18085 w 1731977"/>
                <a:gd name="csY1" fmla="*/ 733987 h 1688123"/>
                <a:gd name="csX2" fmla="*/ 94660 w 1731977"/>
                <a:gd name="csY2" fmla="*/ 950054 h 1688123"/>
                <a:gd name="csX3" fmla="*/ 165468 w 1731977"/>
                <a:gd name="csY3" fmla="*/ 1019907 h 1688123"/>
                <a:gd name="csX4" fmla="*/ 130299 w 1731977"/>
                <a:gd name="csY4" fmla="*/ 1125415 h 1688123"/>
                <a:gd name="csX5" fmla="*/ 263566 w 1731977"/>
                <a:gd name="csY5" fmla="*/ 1268187 h 1688123"/>
                <a:gd name="csX6" fmla="*/ 377198 w 1731977"/>
                <a:gd name="csY6" fmla="*/ 1389184 h 1688123"/>
                <a:gd name="csX7" fmla="*/ 381573 w 1731977"/>
                <a:gd name="csY7" fmla="*/ 1594077 h 1688123"/>
                <a:gd name="csX8" fmla="*/ 485741 w 1731977"/>
                <a:gd name="csY8" fmla="*/ 1483723 h 1688123"/>
                <a:gd name="csX9" fmla="*/ 587499 w 1731977"/>
                <a:gd name="csY9" fmla="*/ 1529861 h 1688123"/>
                <a:gd name="csX10" fmla="*/ 640253 w 1731977"/>
                <a:gd name="csY10" fmla="*/ 1547446 h 1688123"/>
                <a:gd name="csX11" fmla="*/ 780930 w 1731977"/>
                <a:gd name="csY11" fmla="*/ 1652954 h 1688123"/>
                <a:gd name="csX12" fmla="*/ 833684 w 1731977"/>
                <a:gd name="csY12" fmla="*/ 1688123 h 1688123"/>
                <a:gd name="csX13" fmla="*/ 1150207 w 1731977"/>
                <a:gd name="csY13" fmla="*/ 1670538 h 1688123"/>
                <a:gd name="csX14" fmla="*/ 1202961 w 1731977"/>
                <a:gd name="csY14" fmla="*/ 1635369 h 1688123"/>
                <a:gd name="csX15" fmla="*/ 1290884 w 1731977"/>
                <a:gd name="csY15" fmla="*/ 1547446 h 1688123"/>
                <a:gd name="csX16" fmla="*/ 1361222 w 1731977"/>
                <a:gd name="csY16" fmla="*/ 1441938 h 1688123"/>
                <a:gd name="csX17" fmla="*/ 1413976 w 1731977"/>
                <a:gd name="csY17" fmla="*/ 1406769 h 1688123"/>
                <a:gd name="csX18" fmla="*/ 1519484 w 1731977"/>
                <a:gd name="csY18" fmla="*/ 1318846 h 1688123"/>
                <a:gd name="csX19" fmla="*/ 1624991 w 1731977"/>
                <a:gd name="csY19" fmla="*/ 1283677 h 1688123"/>
                <a:gd name="csX20" fmla="*/ 1677745 w 1731977"/>
                <a:gd name="csY20" fmla="*/ 1266092 h 1688123"/>
                <a:gd name="csX21" fmla="*/ 1695330 w 1731977"/>
                <a:gd name="csY21" fmla="*/ 1107830 h 1688123"/>
                <a:gd name="csX22" fmla="*/ 1624991 w 1731977"/>
                <a:gd name="csY22" fmla="*/ 422030 h 1688123"/>
                <a:gd name="csX23" fmla="*/ 1572238 w 1731977"/>
                <a:gd name="csY23" fmla="*/ 386861 h 1688123"/>
                <a:gd name="csX24" fmla="*/ 1554653 w 1731977"/>
                <a:gd name="csY24" fmla="*/ 334107 h 1688123"/>
                <a:gd name="csX25" fmla="*/ 1501899 w 1731977"/>
                <a:gd name="csY25" fmla="*/ 298938 h 1688123"/>
                <a:gd name="csX26" fmla="*/ 1326053 w 1731977"/>
                <a:gd name="csY26" fmla="*/ 263769 h 1688123"/>
                <a:gd name="csX27" fmla="*/ 1273299 w 1731977"/>
                <a:gd name="csY27" fmla="*/ 228600 h 1688123"/>
                <a:gd name="csX28" fmla="*/ 1202961 w 1731977"/>
                <a:gd name="csY28" fmla="*/ 158261 h 1688123"/>
                <a:gd name="csX29" fmla="*/ 1167791 w 1731977"/>
                <a:gd name="csY29" fmla="*/ 123092 h 1688123"/>
                <a:gd name="csX30" fmla="*/ 1062284 w 1731977"/>
                <a:gd name="csY30" fmla="*/ 87923 h 1688123"/>
                <a:gd name="csX31" fmla="*/ 921607 w 1731977"/>
                <a:gd name="csY31" fmla="*/ 17584 h 1688123"/>
                <a:gd name="csX32" fmla="*/ 868853 w 1731977"/>
                <a:gd name="csY32" fmla="*/ 0 h 1688123"/>
                <a:gd name="csX33" fmla="*/ 693007 w 1731977"/>
                <a:gd name="csY33" fmla="*/ 52754 h 1688123"/>
                <a:gd name="csX34" fmla="*/ 587499 w 1731977"/>
                <a:gd name="csY34" fmla="*/ 123092 h 1688123"/>
                <a:gd name="csX35" fmla="*/ 534745 w 1731977"/>
                <a:gd name="csY35" fmla="*/ 228600 h 1688123"/>
                <a:gd name="csX36" fmla="*/ 429238 w 1731977"/>
                <a:gd name="csY36" fmla="*/ 281354 h 1688123"/>
                <a:gd name="csX37" fmla="*/ 289543 w 1731977"/>
                <a:gd name="csY37" fmla="*/ 259248 h 1688123"/>
                <a:gd name="csX0" fmla="*/ 464407 w 1731977"/>
                <a:gd name="csY0" fmla="*/ 263769 h 1688123"/>
                <a:gd name="csX1" fmla="*/ 18085 w 1731977"/>
                <a:gd name="csY1" fmla="*/ 733987 h 1688123"/>
                <a:gd name="csX2" fmla="*/ 94660 w 1731977"/>
                <a:gd name="csY2" fmla="*/ 950054 h 1688123"/>
                <a:gd name="csX3" fmla="*/ 165468 w 1731977"/>
                <a:gd name="csY3" fmla="*/ 1019907 h 1688123"/>
                <a:gd name="csX4" fmla="*/ 130299 w 1731977"/>
                <a:gd name="csY4" fmla="*/ 1125415 h 1688123"/>
                <a:gd name="csX5" fmla="*/ 263566 w 1731977"/>
                <a:gd name="csY5" fmla="*/ 1268187 h 1688123"/>
                <a:gd name="csX6" fmla="*/ 377198 w 1731977"/>
                <a:gd name="csY6" fmla="*/ 1389184 h 1688123"/>
                <a:gd name="csX7" fmla="*/ 381573 w 1731977"/>
                <a:gd name="csY7" fmla="*/ 1594077 h 1688123"/>
                <a:gd name="csX8" fmla="*/ 485741 w 1731977"/>
                <a:gd name="csY8" fmla="*/ 1483723 h 1688123"/>
                <a:gd name="csX9" fmla="*/ 587499 w 1731977"/>
                <a:gd name="csY9" fmla="*/ 1529861 h 1688123"/>
                <a:gd name="csX10" fmla="*/ 640253 w 1731977"/>
                <a:gd name="csY10" fmla="*/ 1547446 h 1688123"/>
                <a:gd name="csX11" fmla="*/ 780930 w 1731977"/>
                <a:gd name="csY11" fmla="*/ 1652954 h 1688123"/>
                <a:gd name="csX12" fmla="*/ 833684 w 1731977"/>
                <a:gd name="csY12" fmla="*/ 1688123 h 1688123"/>
                <a:gd name="csX13" fmla="*/ 1150207 w 1731977"/>
                <a:gd name="csY13" fmla="*/ 1670538 h 1688123"/>
                <a:gd name="csX14" fmla="*/ 1202961 w 1731977"/>
                <a:gd name="csY14" fmla="*/ 1635369 h 1688123"/>
                <a:gd name="csX15" fmla="*/ 1290884 w 1731977"/>
                <a:gd name="csY15" fmla="*/ 1547446 h 1688123"/>
                <a:gd name="csX16" fmla="*/ 1361222 w 1731977"/>
                <a:gd name="csY16" fmla="*/ 1441938 h 1688123"/>
                <a:gd name="csX17" fmla="*/ 1413976 w 1731977"/>
                <a:gd name="csY17" fmla="*/ 1406769 h 1688123"/>
                <a:gd name="csX18" fmla="*/ 1519484 w 1731977"/>
                <a:gd name="csY18" fmla="*/ 1318846 h 1688123"/>
                <a:gd name="csX19" fmla="*/ 1624991 w 1731977"/>
                <a:gd name="csY19" fmla="*/ 1283677 h 1688123"/>
                <a:gd name="csX20" fmla="*/ 1677745 w 1731977"/>
                <a:gd name="csY20" fmla="*/ 1266092 h 1688123"/>
                <a:gd name="csX21" fmla="*/ 1695330 w 1731977"/>
                <a:gd name="csY21" fmla="*/ 1107830 h 1688123"/>
                <a:gd name="csX22" fmla="*/ 1624991 w 1731977"/>
                <a:gd name="csY22" fmla="*/ 422030 h 1688123"/>
                <a:gd name="csX23" fmla="*/ 1572238 w 1731977"/>
                <a:gd name="csY23" fmla="*/ 386861 h 1688123"/>
                <a:gd name="csX24" fmla="*/ 1554653 w 1731977"/>
                <a:gd name="csY24" fmla="*/ 334107 h 1688123"/>
                <a:gd name="csX25" fmla="*/ 1501899 w 1731977"/>
                <a:gd name="csY25" fmla="*/ 298938 h 1688123"/>
                <a:gd name="csX26" fmla="*/ 1326053 w 1731977"/>
                <a:gd name="csY26" fmla="*/ 263769 h 1688123"/>
                <a:gd name="csX27" fmla="*/ 1273299 w 1731977"/>
                <a:gd name="csY27" fmla="*/ 228600 h 1688123"/>
                <a:gd name="csX28" fmla="*/ 1202961 w 1731977"/>
                <a:gd name="csY28" fmla="*/ 158261 h 1688123"/>
                <a:gd name="csX29" fmla="*/ 1167791 w 1731977"/>
                <a:gd name="csY29" fmla="*/ 123092 h 1688123"/>
                <a:gd name="csX30" fmla="*/ 1062284 w 1731977"/>
                <a:gd name="csY30" fmla="*/ 87923 h 1688123"/>
                <a:gd name="csX31" fmla="*/ 921607 w 1731977"/>
                <a:gd name="csY31" fmla="*/ 17584 h 1688123"/>
                <a:gd name="csX32" fmla="*/ 868853 w 1731977"/>
                <a:gd name="csY32" fmla="*/ 0 h 1688123"/>
                <a:gd name="csX33" fmla="*/ 693007 w 1731977"/>
                <a:gd name="csY33" fmla="*/ 52754 h 1688123"/>
                <a:gd name="csX34" fmla="*/ 587499 w 1731977"/>
                <a:gd name="csY34" fmla="*/ 123092 h 1688123"/>
                <a:gd name="csX35" fmla="*/ 534745 w 1731977"/>
                <a:gd name="csY35" fmla="*/ 228600 h 1688123"/>
                <a:gd name="csX36" fmla="*/ 204300 w 1731977"/>
                <a:gd name="csY36" fmla="*/ 367345 h 1688123"/>
                <a:gd name="csX37" fmla="*/ 289543 w 1731977"/>
                <a:gd name="csY37" fmla="*/ 259248 h 1688123"/>
                <a:gd name="csX0" fmla="*/ 464407 w 1731977"/>
                <a:gd name="csY0" fmla="*/ 263769 h 1688123"/>
                <a:gd name="csX1" fmla="*/ 18085 w 1731977"/>
                <a:gd name="csY1" fmla="*/ 733987 h 1688123"/>
                <a:gd name="csX2" fmla="*/ 94660 w 1731977"/>
                <a:gd name="csY2" fmla="*/ 950054 h 1688123"/>
                <a:gd name="csX3" fmla="*/ 165468 w 1731977"/>
                <a:gd name="csY3" fmla="*/ 1019907 h 1688123"/>
                <a:gd name="csX4" fmla="*/ 130299 w 1731977"/>
                <a:gd name="csY4" fmla="*/ 1125415 h 1688123"/>
                <a:gd name="csX5" fmla="*/ 263566 w 1731977"/>
                <a:gd name="csY5" fmla="*/ 1268187 h 1688123"/>
                <a:gd name="csX6" fmla="*/ 377198 w 1731977"/>
                <a:gd name="csY6" fmla="*/ 1389184 h 1688123"/>
                <a:gd name="csX7" fmla="*/ 381573 w 1731977"/>
                <a:gd name="csY7" fmla="*/ 1594077 h 1688123"/>
                <a:gd name="csX8" fmla="*/ 485741 w 1731977"/>
                <a:gd name="csY8" fmla="*/ 1483723 h 1688123"/>
                <a:gd name="csX9" fmla="*/ 587499 w 1731977"/>
                <a:gd name="csY9" fmla="*/ 1529861 h 1688123"/>
                <a:gd name="csX10" fmla="*/ 640253 w 1731977"/>
                <a:gd name="csY10" fmla="*/ 1547446 h 1688123"/>
                <a:gd name="csX11" fmla="*/ 780930 w 1731977"/>
                <a:gd name="csY11" fmla="*/ 1652954 h 1688123"/>
                <a:gd name="csX12" fmla="*/ 833684 w 1731977"/>
                <a:gd name="csY12" fmla="*/ 1688123 h 1688123"/>
                <a:gd name="csX13" fmla="*/ 1150207 w 1731977"/>
                <a:gd name="csY13" fmla="*/ 1670538 h 1688123"/>
                <a:gd name="csX14" fmla="*/ 1202961 w 1731977"/>
                <a:gd name="csY14" fmla="*/ 1635369 h 1688123"/>
                <a:gd name="csX15" fmla="*/ 1290884 w 1731977"/>
                <a:gd name="csY15" fmla="*/ 1547446 h 1688123"/>
                <a:gd name="csX16" fmla="*/ 1361222 w 1731977"/>
                <a:gd name="csY16" fmla="*/ 1441938 h 1688123"/>
                <a:gd name="csX17" fmla="*/ 1413976 w 1731977"/>
                <a:gd name="csY17" fmla="*/ 1406769 h 1688123"/>
                <a:gd name="csX18" fmla="*/ 1519484 w 1731977"/>
                <a:gd name="csY18" fmla="*/ 1318846 h 1688123"/>
                <a:gd name="csX19" fmla="*/ 1624991 w 1731977"/>
                <a:gd name="csY19" fmla="*/ 1283677 h 1688123"/>
                <a:gd name="csX20" fmla="*/ 1677745 w 1731977"/>
                <a:gd name="csY20" fmla="*/ 1266092 h 1688123"/>
                <a:gd name="csX21" fmla="*/ 1695330 w 1731977"/>
                <a:gd name="csY21" fmla="*/ 1107830 h 1688123"/>
                <a:gd name="csX22" fmla="*/ 1624991 w 1731977"/>
                <a:gd name="csY22" fmla="*/ 422030 h 1688123"/>
                <a:gd name="csX23" fmla="*/ 1572238 w 1731977"/>
                <a:gd name="csY23" fmla="*/ 386861 h 1688123"/>
                <a:gd name="csX24" fmla="*/ 1554653 w 1731977"/>
                <a:gd name="csY24" fmla="*/ 334107 h 1688123"/>
                <a:gd name="csX25" fmla="*/ 1501899 w 1731977"/>
                <a:gd name="csY25" fmla="*/ 298938 h 1688123"/>
                <a:gd name="csX26" fmla="*/ 1326053 w 1731977"/>
                <a:gd name="csY26" fmla="*/ 263769 h 1688123"/>
                <a:gd name="csX27" fmla="*/ 1273299 w 1731977"/>
                <a:gd name="csY27" fmla="*/ 228600 h 1688123"/>
                <a:gd name="csX28" fmla="*/ 1202961 w 1731977"/>
                <a:gd name="csY28" fmla="*/ 158261 h 1688123"/>
                <a:gd name="csX29" fmla="*/ 1167791 w 1731977"/>
                <a:gd name="csY29" fmla="*/ 123092 h 1688123"/>
                <a:gd name="csX30" fmla="*/ 1062284 w 1731977"/>
                <a:gd name="csY30" fmla="*/ 87923 h 1688123"/>
                <a:gd name="csX31" fmla="*/ 921607 w 1731977"/>
                <a:gd name="csY31" fmla="*/ 17584 h 1688123"/>
                <a:gd name="csX32" fmla="*/ 868853 w 1731977"/>
                <a:gd name="csY32" fmla="*/ 0 h 1688123"/>
                <a:gd name="csX33" fmla="*/ 693007 w 1731977"/>
                <a:gd name="csY33" fmla="*/ 52754 h 1688123"/>
                <a:gd name="csX34" fmla="*/ 587499 w 1731977"/>
                <a:gd name="csY34" fmla="*/ 123092 h 1688123"/>
                <a:gd name="csX35" fmla="*/ 534745 w 1731977"/>
                <a:gd name="csY35" fmla="*/ 228600 h 1688123"/>
                <a:gd name="csX36" fmla="*/ 355717 w 1731977"/>
                <a:gd name="csY36" fmla="*/ 128706 h 1688123"/>
                <a:gd name="csX37" fmla="*/ 289543 w 1731977"/>
                <a:gd name="csY37" fmla="*/ 259248 h 1688123"/>
                <a:gd name="csX0" fmla="*/ 248630 w 1719667"/>
                <a:gd name="csY0" fmla="*/ 405004 h 1688123"/>
                <a:gd name="csX1" fmla="*/ 5775 w 1719667"/>
                <a:gd name="csY1" fmla="*/ 733987 h 1688123"/>
                <a:gd name="csX2" fmla="*/ 82350 w 1719667"/>
                <a:gd name="csY2" fmla="*/ 950054 h 1688123"/>
                <a:gd name="csX3" fmla="*/ 153158 w 1719667"/>
                <a:gd name="csY3" fmla="*/ 1019907 h 1688123"/>
                <a:gd name="csX4" fmla="*/ 117989 w 1719667"/>
                <a:gd name="csY4" fmla="*/ 1125415 h 1688123"/>
                <a:gd name="csX5" fmla="*/ 251256 w 1719667"/>
                <a:gd name="csY5" fmla="*/ 1268187 h 1688123"/>
                <a:gd name="csX6" fmla="*/ 364888 w 1719667"/>
                <a:gd name="csY6" fmla="*/ 1389184 h 1688123"/>
                <a:gd name="csX7" fmla="*/ 369263 w 1719667"/>
                <a:gd name="csY7" fmla="*/ 1594077 h 1688123"/>
                <a:gd name="csX8" fmla="*/ 473431 w 1719667"/>
                <a:gd name="csY8" fmla="*/ 1483723 h 1688123"/>
                <a:gd name="csX9" fmla="*/ 575189 w 1719667"/>
                <a:gd name="csY9" fmla="*/ 1529861 h 1688123"/>
                <a:gd name="csX10" fmla="*/ 627943 w 1719667"/>
                <a:gd name="csY10" fmla="*/ 1547446 h 1688123"/>
                <a:gd name="csX11" fmla="*/ 768620 w 1719667"/>
                <a:gd name="csY11" fmla="*/ 1652954 h 1688123"/>
                <a:gd name="csX12" fmla="*/ 821374 w 1719667"/>
                <a:gd name="csY12" fmla="*/ 1688123 h 1688123"/>
                <a:gd name="csX13" fmla="*/ 1137897 w 1719667"/>
                <a:gd name="csY13" fmla="*/ 1670538 h 1688123"/>
                <a:gd name="csX14" fmla="*/ 1190651 w 1719667"/>
                <a:gd name="csY14" fmla="*/ 1635369 h 1688123"/>
                <a:gd name="csX15" fmla="*/ 1278574 w 1719667"/>
                <a:gd name="csY15" fmla="*/ 1547446 h 1688123"/>
                <a:gd name="csX16" fmla="*/ 1348912 w 1719667"/>
                <a:gd name="csY16" fmla="*/ 1441938 h 1688123"/>
                <a:gd name="csX17" fmla="*/ 1401666 w 1719667"/>
                <a:gd name="csY17" fmla="*/ 1406769 h 1688123"/>
                <a:gd name="csX18" fmla="*/ 1507174 w 1719667"/>
                <a:gd name="csY18" fmla="*/ 1318846 h 1688123"/>
                <a:gd name="csX19" fmla="*/ 1612681 w 1719667"/>
                <a:gd name="csY19" fmla="*/ 1283677 h 1688123"/>
                <a:gd name="csX20" fmla="*/ 1665435 w 1719667"/>
                <a:gd name="csY20" fmla="*/ 1266092 h 1688123"/>
                <a:gd name="csX21" fmla="*/ 1683020 w 1719667"/>
                <a:gd name="csY21" fmla="*/ 1107830 h 1688123"/>
                <a:gd name="csX22" fmla="*/ 1612681 w 1719667"/>
                <a:gd name="csY22" fmla="*/ 422030 h 1688123"/>
                <a:gd name="csX23" fmla="*/ 1559928 w 1719667"/>
                <a:gd name="csY23" fmla="*/ 386861 h 1688123"/>
                <a:gd name="csX24" fmla="*/ 1542343 w 1719667"/>
                <a:gd name="csY24" fmla="*/ 334107 h 1688123"/>
                <a:gd name="csX25" fmla="*/ 1489589 w 1719667"/>
                <a:gd name="csY25" fmla="*/ 298938 h 1688123"/>
                <a:gd name="csX26" fmla="*/ 1313743 w 1719667"/>
                <a:gd name="csY26" fmla="*/ 263769 h 1688123"/>
                <a:gd name="csX27" fmla="*/ 1260989 w 1719667"/>
                <a:gd name="csY27" fmla="*/ 228600 h 1688123"/>
                <a:gd name="csX28" fmla="*/ 1190651 w 1719667"/>
                <a:gd name="csY28" fmla="*/ 158261 h 1688123"/>
                <a:gd name="csX29" fmla="*/ 1155481 w 1719667"/>
                <a:gd name="csY29" fmla="*/ 123092 h 1688123"/>
                <a:gd name="csX30" fmla="*/ 1049974 w 1719667"/>
                <a:gd name="csY30" fmla="*/ 87923 h 1688123"/>
                <a:gd name="csX31" fmla="*/ 909297 w 1719667"/>
                <a:gd name="csY31" fmla="*/ 17584 h 1688123"/>
                <a:gd name="csX32" fmla="*/ 856543 w 1719667"/>
                <a:gd name="csY32" fmla="*/ 0 h 1688123"/>
                <a:gd name="csX33" fmla="*/ 680697 w 1719667"/>
                <a:gd name="csY33" fmla="*/ 52754 h 1688123"/>
                <a:gd name="csX34" fmla="*/ 575189 w 1719667"/>
                <a:gd name="csY34" fmla="*/ 123092 h 1688123"/>
                <a:gd name="csX35" fmla="*/ 522435 w 1719667"/>
                <a:gd name="csY35" fmla="*/ 228600 h 1688123"/>
                <a:gd name="csX36" fmla="*/ 343407 w 1719667"/>
                <a:gd name="csY36" fmla="*/ 128706 h 1688123"/>
                <a:gd name="csX37" fmla="*/ 277233 w 1719667"/>
                <a:gd name="csY37" fmla="*/ 259248 h 1688123"/>
                <a:gd name="csX0" fmla="*/ 248630 w 1719667"/>
                <a:gd name="csY0" fmla="*/ 405004 h 1688123"/>
                <a:gd name="csX1" fmla="*/ 5775 w 1719667"/>
                <a:gd name="csY1" fmla="*/ 733987 h 1688123"/>
                <a:gd name="csX2" fmla="*/ 82350 w 1719667"/>
                <a:gd name="csY2" fmla="*/ 950054 h 1688123"/>
                <a:gd name="csX3" fmla="*/ 153158 w 1719667"/>
                <a:gd name="csY3" fmla="*/ 1019907 h 1688123"/>
                <a:gd name="csX4" fmla="*/ 117989 w 1719667"/>
                <a:gd name="csY4" fmla="*/ 1125415 h 1688123"/>
                <a:gd name="csX5" fmla="*/ 251256 w 1719667"/>
                <a:gd name="csY5" fmla="*/ 1268187 h 1688123"/>
                <a:gd name="csX6" fmla="*/ 364888 w 1719667"/>
                <a:gd name="csY6" fmla="*/ 1389184 h 1688123"/>
                <a:gd name="csX7" fmla="*/ 369263 w 1719667"/>
                <a:gd name="csY7" fmla="*/ 1594077 h 1688123"/>
                <a:gd name="csX8" fmla="*/ 473431 w 1719667"/>
                <a:gd name="csY8" fmla="*/ 1483723 h 1688123"/>
                <a:gd name="csX9" fmla="*/ 575189 w 1719667"/>
                <a:gd name="csY9" fmla="*/ 1529861 h 1688123"/>
                <a:gd name="csX10" fmla="*/ 627943 w 1719667"/>
                <a:gd name="csY10" fmla="*/ 1547446 h 1688123"/>
                <a:gd name="csX11" fmla="*/ 768620 w 1719667"/>
                <a:gd name="csY11" fmla="*/ 1652954 h 1688123"/>
                <a:gd name="csX12" fmla="*/ 821374 w 1719667"/>
                <a:gd name="csY12" fmla="*/ 1688123 h 1688123"/>
                <a:gd name="csX13" fmla="*/ 1137897 w 1719667"/>
                <a:gd name="csY13" fmla="*/ 1670538 h 1688123"/>
                <a:gd name="csX14" fmla="*/ 1190651 w 1719667"/>
                <a:gd name="csY14" fmla="*/ 1635369 h 1688123"/>
                <a:gd name="csX15" fmla="*/ 1278574 w 1719667"/>
                <a:gd name="csY15" fmla="*/ 1547446 h 1688123"/>
                <a:gd name="csX16" fmla="*/ 1348912 w 1719667"/>
                <a:gd name="csY16" fmla="*/ 1441938 h 1688123"/>
                <a:gd name="csX17" fmla="*/ 1401666 w 1719667"/>
                <a:gd name="csY17" fmla="*/ 1406769 h 1688123"/>
                <a:gd name="csX18" fmla="*/ 1507174 w 1719667"/>
                <a:gd name="csY18" fmla="*/ 1318846 h 1688123"/>
                <a:gd name="csX19" fmla="*/ 1612681 w 1719667"/>
                <a:gd name="csY19" fmla="*/ 1283677 h 1688123"/>
                <a:gd name="csX20" fmla="*/ 1665435 w 1719667"/>
                <a:gd name="csY20" fmla="*/ 1266092 h 1688123"/>
                <a:gd name="csX21" fmla="*/ 1683020 w 1719667"/>
                <a:gd name="csY21" fmla="*/ 1107830 h 1688123"/>
                <a:gd name="csX22" fmla="*/ 1612681 w 1719667"/>
                <a:gd name="csY22" fmla="*/ 422030 h 1688123"/>
                <a:gd name="csX23" fmla="*/ 1559928 w 1719667"/>
                <a:gd name="csY23" fmla="*/ 386861 h 1688123"/>
                <a:gd name="csX24" fmla="*/ 1542343 w 1719667"/>
                <a:gd name="csY24" fmla="*/ 334107 h 1688123"/>
                <a:gd name="csX25" fmla="*/ 1489589 w 1719667"/>
                <a:gd name="csY25" fmla="*/ 298938 h 1688123"/>
                <a:gd name="csX26" fmla="*/ 1313743 w 1719667"/>
                <a:gd name="csY26" fmla="*/ 263769 h 1688123"/>
                <a:gd name="csX27" fmla="*/ 1260989 w 1719667"/>
                <a:gd name="csY27" fmla="*/ 228600 h 1688123"/>
                <a:gd name="csX28" fmla="*/ 1190651 w 1719667"/>
                <a:gd name="csY28" fmla="*/ 158261 h 1688123"/>
                <a:gd name="csX29" fmla="*/ 1155481 w 1719667"/>
                <a:gd name="csY29" fmla="*/ 123092 h 1688123"/>
                <a:gd name="csX30" fmla="*/ 1049974 w 1719667"/>
                <a:gd name="csY30" fmla="*/ 87923 h 1688123"/>
                <a:gd name="csX31" fmla="*/ 909297 w 1719667"/>
                <a:gd name="csY31" fmla="*/ 17584 h 1688123"/>
                <a:gd name="csX32" fmla="*/ 856543 w 1719667"/>
                <a:gd name="csY32" fmla="*/ 0 h 1688123"/>
                <a:gd name="csX33" fmla="*/ 680697 w 1719667"/>
                <a:gd name="csY33" fmla="*/ 52754 h 1688123"/>
                <a:gd name="csX34" fmla="*/ 575189 w 1719667"/>
                <a:gd name="csY34" fmla="*/ 123092 h 1688123"/>
                <a:gd name="csX35" fmla="*/ 522435 w 1719667"/>
                <a:gd name="csY35" fmla="*/ 228600 h 1688123"/>
                <a:gd name="csX36" fmla="*/ 343407 w 1719667"/>
                <a:gd name="csY36" fmla="*/ 128706 h 1688123"/>
                <a:gd name="csX37" fmla="*/ 239378 w 1719667"/>
                <a:gd name="csY37" fmla="*/ 424834 h 1688123"/>
                <a:gd name="csX0" fmla="*/ 684222 w 2155259"/>
                <a:gd name="csY0" fmla="*/ 405004 h 1688123"/>
                <a:gd name="csX1" fmla="*/ 441367 w 2155259"/>
                <a:gd name="csY1" fmla="*/ 733987 h 1688123"/>
                <a:gd name="csX2" fmla="*/ 1227 w 2155259"/>
                <a:gd name="csY2" fmla="*/ 765072 h 1688123"/>
                <a:gd name="csX3" fmla="*/ 588750 w 2155259"/>
                <a:gd name="csY3" fmla="*/ 1019907 h 1688123"/>
                <a:gd name="csX4" fmla="*/ 553581 w 2155259"/>
                <a:gd name="csY4" fmla="*/ 1125415 h 1688123"/>
                <a:gd name="csX5" fmla="*/ 686848 w 2155259"/>
                <a:gd name="csY5" fmla="*/ 1268187 h 1688123"/>
                <a:gd name="csX6" fmla="*/ 800480 w 2155259"/>
                <a:gd name="csY6" fmla="*/ 1389184 h 1688123"/>
                <a:gd name="csX7" fmla="*/ 804855 w 2155259"/>
                <a:gd name="csY7" fmla="*/ 1594077 h 1688123"/>
                <a:gd name="csX8" fmla="*/ 909023 w 2155259"/>
                <a:gd name="csY8" fmla="*/ 1483723 h 1688123"/>
                <a:gd name="csX9" fmla="*/ 1010781 w 2155259"/>
                <a:gd name="csY9" fmla="*/ 1529861 h 1688123"/>
                <a:gd name="csX10" fmla="*/ 1063535 w 2155259"/>
                <a:gd name="csY10" fmla="*/ 1547446 h 1688123"/>
                <a:gd name="csX11" fmla="*/ 1204212 w 2155259"/>
                <a:gd name="csY11" fmla="*/ 1652954 h 1688123"/>
                <a:gd name="csX12" fmla="*/ 1256966 w 2155259"/>
                <a:gd name="csY12" fmla="*/ 1688123 h 1688123"/>
                <a:gd name="csX13" fmla="*/ 1573489 w 2155259"/>
                <a:gd name="csY13" fmla="*/ 1670538 h 1688123"/>
                <a:gd name="csX14" fmla="*/ 1626243 w 2155259"/>
                <a:gd name="csY14" fmla="*/ 1635369 h 1688123"/>
                <a:gd name="csX15" fmla="*/ 1714166 w 2155259"/>
                <a:gd name="csY15" fmla="*/ 1547446 h 1688123"/>
                <a:gd name="csX16" fmla="*/ 1784504 w 2155259"/>
                <a:gd name="csY16" fmla="*/ 1441938 h 1688123"/>
                <a:gd name="csX17" fmla="*/ 1837258 w 2155259"/>
                <a:gd name="csY17" fmla="*/ 1406769 h 1688123"/>
                <a:gd name="csX18" fmla="*/ 1942766 w 2155259"/>
                <a:gd name="csY18" fmla="*/ 1318846 h 1688123"/>
                <a:gd name="csX19" fmla="*/ 2048273 w 2155259"/>
                <a:gd name="csY19" fmla="*/ 1283677 h 1688123"/>
                <a:gd name="csX20" fmla="*/ 2101027 w 2155259"/>
                <a:gd name="csY20" fmla="*/ 1266092 h 1688123"/>
                <a:gd name="csX21" fmla="*/ 2118612 w 2155259"/>
                <a:gd name="csY21" fmla="*/ 1107830 h 1688123"/>
                <a:gd name="csX22" fmla="*/ 2048273 w 2155259"/>
                <a:gd name="csY22" fmla="*/ 422030 h 1688123"/>
                <a:gd name="csX23" fmla="*/ 1995520 w 2155259"/>
                <a:gd name="csY23" fmla="*/ 386861 h 1688123"/>
                <a:gd name="csX24" fmla="*/ 1977935 w 2155259"/>
                <a:gd name="csY24" fmla="*/ 334107 h 1688123"/>
                <a:gd name="csX25" fmla="*/ 1925181 w 2155259"/>
                <a:gd name="csY25" fmla="*/ 298938 h 1688123"/>
                <a:gd name="csX26" fmla="*/ 1749335 w 2155259"/>
                <a:gd name="csY26" fmla="*/ 263769 h 1688123"/>
                <a:gd name="csX27" fmla="*/ 1696581 w 2155259"/>
                <a:gd name="csY27" fmla="*/ 228600 h 1688123"/>
                <a:gd name="csX28" fmla="*/ 1626243 w 2155259"/>
                <a:gd name="csY28" fmla="*/ 158261 h 1688123"/>
                <a:gd name="csX29" fmla="*/ 1591073 w 2155259"/>
                <a:gd name="csY29" fmla="*/ 123092 h 1688123"/>
                <a:gd name="csX30" fmla="*/ 1485566 w 2155259"/>
                <a:gd name="csY30" fmla="*/ 87923 h 1688123"/>
                <a:gd name="csX31" fmla="*/ 1344889 w 2155259"/>
                <a:gd name="csY31" fmla="*/ 17584 h 1688123"/>
                <a:gd name="csX32" fmla="*/ 1292135 w 2155259"/>
                <a:gd name="csY32" fmla="*/ 0 h 1688123"/>
                <a:gd name="csX33" fmla="*/ 1116289 w 2155259"/>
                <a:gd name="csY33" fmla="*/ 52754 h 1688123"/>
                <a:gd name="csX34" fmla="*/ 1010781 w 2155259"/>
                <a:gd name="csY34" fmla="*/ 123092 h 1688123"/>
                <a:gd name="csX35" fmla="*/ 958027 w 2155259"/>
                <a:gd name="csY35" fmla="*/ 228600 h 1688123"/>
                <a:gd name="csX36" fmla="*/ 778999 w 2155259"/>
                <a:gd name="csY36" fmla="*/ 128706 h 1688123"/>
                <a:gd name="csX37" fmla="*/ 674970 w 2155259"/>
                <a:gd name="csY37" fmla="*/ 424834 h 1688123"/>
                <a:gd name="csX0" fmla="*/ 691298 w 2162335"/>
                <a:gd name="csY0" fmla="*/ 405004 h 1688123"/>
                <a:gd name="csX1" fmla="*/ 279950 w 2162335"/>
                <a:gd name="csY1" fmla="*/ 525882 h 1688123"/>
                <a:gd name="csX2" fmla="*/ 8303 w 2162335"/>
                <a:gd name="csY2" fmla="*/ 765072 h 1688123"/>
                <a:gd name="csX3" fmla="*/ 595826 w 2162335"/>
                <a:gd name="csY3" fmla="*/ 1019907 h 1688123"/>
                <a:gd name="csX4" fmla="*/ 560657 w 2162335"/>
                <a:gd name="csY4" fmla="*/ 1125415 h 1688123"/>
                <a:gd name="csX5" fmla="*/ 693924 w 2162335"/>
                <a:gd name="csY5" fmla="*/ 1268187 h 1688123"/>
                <a:gd name="csX6" fmla="*/ 807556 w 2162335"/>
                <a:gd name="csY6" fmla="*/ 1389184 h 1688123"/>
                <a:gd name="csX7" fmla="*/ 811931 w 2162335"/>
                <a:gd name="csY7" fmla="*/ 1594077 h 1688123"/>
                <a:gd name="csX8" fmla="*/ 916099 w 2162335"/>
                <a:gd name="csY8" fmla="*/ 1483723 h 1688123"/>
                <a:gd name="csX9" fmla="*/ 1017857 w 2162335"/>
                <a:gd name="csY9" fmla="*/ 1529861 h 1688123"/>
                <a:gd name="csX10" fmla="*/ 1070611 w 2162335"/>
                <a:gd name="csY10" fmla="*/ 1547446 h 1688123"/>
                <a:gd name="csX11" fmla="*/ 1211288 w 2162335"/>
                <a:gd name="csY11" fmla="*/ 1652954 h 1688123"/>
                <a:gd name="csX12" fmla="*/ 1264042 w 2162335"/>
                <a:gd name="csY12" fmla="*/ 1688123 h 1688123"/>
                <a:gd name="csX13" fmla="*/ 1580565 w 2162335"/>
                <a:gd name="csY13" fmla="*/ 1670538 h 1688123"/>
                <a:gd name="csX14" fmla="*/ 1633319 w 2162335"/>
                <a:gd name="csY14" fmla="*/ 1635369 h 1688123"/>
                <a:gd name="csX15" fmla="*/ 1721242 w 2162335"/>
                <a:gd name="csY15" fmla="*/ 1547446 h 1688123"/>
                <a:gd name="csX16" fmla="*/ 1791580 w 2162335"/>
                <a:gd name="csY16" fmla="*/ 1441938 h 1688123"/>
                <a:gd name="csX17" fmla="*/ 1844334 w 2162335"/>
                <a:gd name="csY17" fmla="*/ 1406769 h 1688123"/>
                <a:gd name="csX18" fmla="*/ 1949842 w 2162335"/>
                <a:gd name="csY18" fmla="*/ 1318846 h 1688123"/>
                <a:gd name="csX19" fmla="*/ 2055349 w 2162335"/>
                <a:gd name="csY19" fmla="*/ 1283677 h 1688123"/>
                <a:gd name="csX20" fmla="*/ 2108103 w 2162335"/>
                <a:gd name="csY20" fmla="*/ 1266092 h 1688123"/>
                <a:gd name="csX21" fmla="*/ 2125688 w 2162335"/>
                <a:gd name="csY21" fmla="*/ 1107830 h 1688123"/>
                <a:gd name="csX22" fmla="*/ 2055349 w 2162335"/>
                <a:gd name="csY22" fmla="*/ 422030 h 1688123"/>
                <a:gd name="csX23" fmla="*/ 2002596 w 2162335"/>
                <a:gd name="csY23" fmla="*/ 386861 h 1688123"/>
                <a:gd name="csX24" fmla="*/ 1985011 w 2162335"/>
                <a:gd name="csY24" fmla="*/ 334107 h 1688123"/>
                <a:gd name="csX25" fmla="*/ 1932257 w 2162335"/>
                <a:gd name="csY25" fmla="*/ 298938 h 1688123"/>
                <a:gd name="csX26" fmla="*/ 1756411 w 2162335"/>
                <a:gd name="csY26" fmla="*/ 263769 h 1688123"/>
                <a:gd name="csX27" fmla="*/ 1703657 w 2162335"/>
                <a:gd name="csY27" fmla="*/ 228600 h 1688123"/>
                <a:gd name="csX28" fmla="*/ 1633319 w 2162335"/>
                <a:gd name="csY28" fmla="*/ 158261 h 1688123"/>
                <a:gd name="csX29" fmla="*/ 1598149 w 2162335"/>
                <a:gd name="csY29" fmla="*/ 123092 h 1688123"/>
                <a:gd name="csX30" fmla="*/ 1492642 w 2162335"/>
                <a:gd name="csY30" fmla="*/ 87923 h 1688123"/>
                <a:gd name="csX31" fmla="*/ 1351965 w 2162335"/>
                <a:gd name="csY31" fmla="*/ 17584 h 1688123"/>
                <a:gd name="csX32" fmla="*/ 1299211 w 2162335"/>
                <a:gd name="csY32" fmla="*/ 0 h 1688123"/>
                <a:gd name="csX33" fmla="*/ 1123365 w 2162335"/>
                <a:gd name="csY33" fmla="*/ 52754 h 1688123"/>
                <a:gd name="csX34" fmla="*/ 1017857 w 2162335"/>
                <a:gd name="csY34" fmla="*/ 123092 h 1688123"/>
                <a:gd name="csX35" fmla="*/ 965103 w 2162335"/>
                <a:gd name="csY35" fmla="*/ 228600 h 1688123"/>
                <a:gd name="csX36" fmla="*/ 786075 w 2162335"/>
                <a:gd name="csY36" fmla="*/ 128706 h 1688123"/>
                <a:gd name="csX37" fmla="*/ 682046 w 2162335"/>
                <a:gd name="csY37" fmla="*/ 424834 h 1688123"/>
                <a:gd name="csX0" fmla="*/ 683149 w 2154186"/>
                <a:gd name="csY0" fmla="*/ 405004 h 1688123"/>
                <a:gd name="csX1" fmla="*/ 271801 w 2154186"/>
                <a:gd name="csY1" fmla="*/ 525882 h 1688123"/>
                <a:gd name="csX2" fmla="*/ 154 w 2154186"/>
                <a:gd name="csY2" fmla="*/ 765072 h 1688123"/>
                <a:gd name="csX3" fmla="*/ 228224 w 2154186"/>
                <a:gd name="csY3" fmla="*/ 1158644 h 1688123"/>
                <a:gd name="csX4" fmla="*/ 552508 w 2154186"/>
                <a:gd name="csY4" fmla="*/ 1125415 h 1688123"/>
                <a:gd name="csX5" fmla="*/ 685775 w 2154186"/>
                <a:gd name="csY5" fmla="*/ 1268187 h 1688123"/>
                <a:gd name="csX6" fmla="*/ 799407 w 2154186"/>
                <a:gd name="csY6" fmla="*/ 1389184 h 1688123"/>
                <a:gd name="csX7" fmla="*/ 803782 w 2154186"/>
                <a:gd name="csY7" fmla="*/ 1594077 h 1688123"/>
                <a:gd name="csX8" fmla="*/ 907950 w 2154186"/>
                <a:gd name="csY8" fmla="*/ 1483723 h 1688123"/>
                <a:gd name="csX9" fmla="*/ 1009708 w 2154186"/>
                <a:gd name="csY9" fmla="*/ 1529861 h 1688123"/>
                <a:gd name="csX10" fmla="*/ 1062462 w 2154186"/>
                <a:gd name="csY10" fmla="*/ 1547446 h 1688123"/>
                <a:gd name="csX11" fmla="*/ 1203139 w 2154186"/>
                <a:gd name="csY11" fmla="*/ 1652954 h 1688123"/>
                <a:gd name="csX12" fmla="*/ 1255893 w 2154186"/>
                <a:gd name="csY12" fmla="*/ 1688123 h 1688123"/>
                <a:gd name="csX13" fmla="*/ 1572416 w 2154186"/>
                <a:gd name="csY13" fmla="*/ 1670538 h 1688123"/>
                <a:gd name="csX14" fmla="*/ 1625170 w 2154186"/>
                <a:gd name="csY14" fmla="*/ 1635369 h 1688123"/>
                <a:gd name="csX15" fmla="*/ 1713093 w 2154186"/>
                <a:gd name="csY15" fmla="*/ 1547446 h 1688123"/>
                <a:gd name="csX16" fmla="*/ 1783431 w 2154186"/>
                <a:gd name="csY16" fmla="*/ 1441938 h 1688123"/>
                <a:gd name="csX17" fmla="*/ 1836185 w 2154186"/>
                <a:gd name="csY17" fmla="*/ 1406769 h 1688123"/>
                <a:gd name="csX18" fmla="*/ 1941693 w 2154186"/>
                <a:gd name="csY18" fmla="*/ 1318846 h 1688123"/>
                <a:gd name="csX19" fmla="*/ 2047200 w 2154186"/>
                <a:gd name="csY19" fmla="*/ 1283677 h 1688123"/>
                <a:gd name="csX20" fmla="*/ 2099954 w 2154186"/>
                <a:gd name="csY20" fmla="*/ 1266092 h 1688123"/>
                <a:gd name="csX21" fmla="*/ 2117539 w 2154186"/>
                <a:gd name="csY21" fmla="*/ 1107830 h 1688123"/>
                <a:gd name="csX22" fmla="*/ 2047200 w 2154186"/>
                <a:gd name="csY22" fmla="*/ 422030 h 1688123"/>
                <a:gd name="csX23" fmla="*/ 1994447 w 2154186"/>
                <a:gd name="csY23" fmla="*/ 386861 h 1688123"/>
                <a:gd name="csX24" fmla="*/ 1976862 w 2154186"/>
                <a:gd name="csY24" fmla="*/ 334107 h 1688123"/>
                <a:gd name="csX25" fmla="*/ 1924108 w 2154186"/>
                <a:gd name="csY25" fmla="*/ 298938 h 1688123"/>
                <a:gd name="csX26" fmla="*/ 1748262 w 2154186"/>
                <a:gd name="csY26" fmla="*/ 263769 h 1688123"/>
                <a:gd name="csX27" fmla="*/ 1695508 w 2154186"/>
                <a:gd name="csY27" fmla="*/ 228600 h 1688123"/>
                <a:gd name="csX28" fmla="*/ 1625170 w 2154186"/>
                <a:gd name="csY28" fmla="*/ 158261 h 1688123"/>
                <a:gd name="csX29" fmla="*/ 1590000 w 2154186"/>
                <a:gd name="csY29" fmla="*/ 123092 h 1688123"/>
                <a:gd name="csX30" fmla="*/ 1484493 w 2154186"/>
                <a:gd name="csY30" fmla="*/ 87923 h 1688123"/>
                <a:gd name="csX31" fmla="*/ 1343816 w 2154186"/>
                <a:gd name="csY31" fmla="*/ 17584 h 1688123"/>
                <a:gd name="csX32" fmla="*/ 1291062 w 2154186"/>
                <a:gd name="csY32" fmla="*/ 0 h 1688123"/>
                <a:gd name="csX33" fmla="*/ 1115216 w 2154186"/>
                <a:gd name="csY33" fmla="*/ 52754 h 1688123"/>
                <a:gd name="csX34" fmla="*/ 1009708 w 2154186"/>
                <a:gd name="csY34" fmla="*/ 123092 h 1688123"/>
                <a:gd name="csX35" fmla="*/ 956954 w 2154186"/>
                <a:gd name="csY35" fmla="*/ 228600 h 1688123"/>
                <a:gd name="csX36" fmla="*/ 777926 w 2154186"/>
                <a:gd name="csY36" fmla="*/ 128706 h 1688123"/>
                <a:gd name="csX37" fmla="*/ 673897 w 2154186"/>
                <a:gd name="csY37" fmla="*/ 424834 h 1688123"/>
                <a:gd name="csX0" fmla="*/ 779818 w 2250855"/>
                <a:gd name="csY0" fmla="*/ 405004 h 1688123"/>
                <a:gd name="csX1" fmla="*/ 368470 w 2250855"/>
                <a:gd name="csY1" fmla="*/ 525882 h 1688123"/>
                <a:gd name="csX2" fmla="*/ 111 w 2250855"/>
                <a:gd name="csY2" fmla="*/ 665532 h 1688123"/>
                <a:gd name="csX3" fmla="*/ 324893 w 2250855"/>
                <a:gd name="csY3" fmla="*/ 1158644 h 1688123"/>
                <a:gd name="csX4" fmla="*/ 649177 w 2250855"/>
                <a:gd name="csY4" fmla="*/ 1125415 h 1688123"/>
                <a:gd name="csX5" fmla="*/ 782444 w 2250855"/>
                <a:gd name="csY5" fmla="*/ 1268187 h 1688123"/>
                <a:gd name="csX6" fmla="*/ 896076 w 2250855"/>
                <a:gd name="csY6" fmla="*/ 1389184 h 1688123"/>
                <a:gd name="csX7" fmla="*/ 900451 w 2250855"/>
                <a:gd name="csY7" fmla="*/ 1594077 h 1688123"/>
                <a:gd name="csX8" fmla="*/ 1004619 w 2250855"/>
                <a:gd name="csY8" fmla="*/ 1483723 h 1688123"/>
                <a:gd name="csX9" fmla="*/ 1106377 w 2250855"/>
                <a:gd name="csY9" fmla="*/ 1529861 h 1688123"/>
                <a:gd name="csX10" fmla="*/ 1159131 w 2250855"/>
                <a:gd name="csY10" fmla="*/ 1547446 h 1688123"/>
                <a:gd name="csX11" fmla="*/ 1299808 w 2250855"/>
                <a:gd name="csY11" fmla="*/ 1652954 h 1688123"/>
                <a:gd name="csX12" fmla="*/ 1352562 w 2250855"/>
                <a:gd name="csY12" fmla="*/ 1688123 h 1688123"/>
                <a:gd name="csX13" fmla="*/ 1669085 w 2250855"/>
                <a:gd name="csY13" fmla="*/ 1670538 h 1688123"/>
                <a:gd name="csX14" fmla="*/ 1721839 w 2250855"/>
                <a:gd name="csY14" fmla="*/ 1635369 h 1688123"/>
                <a:gd name="csX15" fmla="*/ 1809762 w 2250855"/>
                <a:gd name="csY15" fmla="*/ 1547446 h 1688123"/>
                <a:gd name="csX16" fmla="*/ 1880100 w 2250855"/>
                <a:gd name="csY16" fmla="*/ 1441938 h 1688123"/>
                <a:gd name="csX17" fmla="*/ 1932854 w 2250855"/>
                <a:gd name="csY17" fmla="*/ 1406769 h 1688123"/>
                <a:gd name="csX18" fmla="*/ 2038362 w 2250855"/>
                <a:gd name="csY18" fmla="*/ 1318846 h 1688123"/>
                <a:gd name="csX19" fmla="*/ 2143869 w 2250855"/>
                <a:gd name="csY19" fmla="*/ 1283677 h 1688123"/>
                <a:gd name="csX20" fmla="*/ 2196623 w 2250855"/>
                <a:gd name="csY20" fmla="*/ 1266092 h 1688123"/>
                <a:gd name="csX21" fmla="*/ 2214208 w 2250855"/>
                <a:gd name="csY21" fmla="*/ 1107830 h 1688123"/>
                <a:gd name="csX22" fmla="*/ 2143869 w 2250855"/>
                <a:gd name="csY22" fmla="*/ 422030 h 1688123"/>
                <a:gd name="csX23" fmla="*/ 2091116 w 2250855"/>
                <a:gd name="csY23" fmla="*/ 386861 h 1688123"/>
                <a:gd name="csX24" fmla="*/ 2073531 w 2250855"/>
                <a:gd name="csY24" fmla="*/ 334107 h 1688123"/>
                <a:gd name="csX25" fmla="*/ 2020777 w 2250855"/>
                <a:gd name="csY25" fmla="*/ 298938 h 1688123"/>
                <a:gd name="csX26" fmla="*/ 1844931 w 2250855"/>
                <a:gd name="csY26" fmla="*/ 263769 h 1688123"/>
                <a:gd name="csX27" fmla="*/ 1792177 w 2250855"/>
                <a:gd name="csY27" fmla="*/ 228600 h 1688123"/>
                <a:gd name="csX28" fmla="*/ 1721839 w 2250855"/>
                <a:gd name="csY28" fmla="*/ 158261 h 1688123"/>
                <a:gd name="csX29" fmla="*/ 1686669 w 2250855"/>
                <a:gd name="csY29" fmla="*/ 123092 h 1688123"/>
                <a:gd name="csX30" fmla="*/ 1581162 w 2250855"/>
                <a:gd name="csY30" fmla="*/ 87923 h 1688123"/>
                <a:gd name="csX31" fmla="*/ 1440485 w 2250855"/>
                <a:gd name="csY31" fmla="*/ 17584 h 1688123"/>
                <a:gd name="csX32" fmla="*/ 1387731 w 2250855"/>
                <a:gd name="csY32" fmla="*/ 0 h 1688123"/>
                <a:gd name="csX33" fmla="*/ 1211885 w 2250855"/>
                <a:gd name="csY33" fmla="*/ 52754 h 1688123"/>
                <a:gd name="csX34" fmla="*/ 1106377 w 2250855"/>
                <a:gd name="csY34" fmla="*/ 123092 h 1688123"/>
                <a:gd name="csX35" fmla="*/ 1053623 w 2250855"/>
                <a:gd name="csY35" fmla="*/ 228600 h 1688123"/>
                <a:gd name="csX36" fmla="*/ 874595 w 2250855"/>
                <a:gd name="csY36" fmla="*/ 128706 h 1688123"/>
                <a:gd name="csX37" fmla="*/ 770566 w 2250855"/>
                <a:gd name="csY37" fmla="*/ 424834 h 1688123"/>
                <a:gd name="csX0" fmla="*/ 779739 w 2250776"/>
                <a:gd name="csY0" fmla="*/ 405004 h 1688123"/>
                <a:gd name="csX1" fmla="*/ 347668 w 2250776"/>
                <a:gd name="csY1" fmla="*/ 447671 h 1688123"/>
                <a:gd name="csX2" fmla="*/ 32 w 2250776"/>
                <a:gd name="csY2" fmla="*/ 665532 h 1688123"/>
                <a:gd name="csX3" fmla="*/ 324814 w 2250776"/>
                <a:gd name="csY3" fmla="*/ 1158644 h 1688123"/>
                <a:gd name="csX4" fmla="*/ 649098 w 2250776"/>
                <a:gd name="csY4" fmla="*/ 1125415 h 1688123"/>
                <a:gd name="csX5" fmla="*/ 782365 w 2250776"/>
                <a:gd name="csY5" fmla="*/ 1268187 h 1688123"/>
                <a:gd name="csX6" fmla="*/ 895997 w 2250776"/>
                <a:gd name="csY6" fmla="*/ 1389184 h 1688123"/>
                <a:gd name="csX7" fmla="*/ 900372 w 2250776"/>
                <a:gd name="csY7" fmla="*/ 1594077 h 1688123"/>
                <a:gd name="csX8" fmla="*/ 1004540 w 2250776"/>
                <a:gd name="csY8" fmla="*/ 1483723 h 1688123"/>
                <a:gd name="csX9" fmla="*/ 1106298 w 2250776"/>
                <a:gd name="csY9" fmla="*/ 1529861 h 1688123"/>
                <a:gd name="csX10" fmla="*/ 1159052 w 2250776"/>
                <a:gd name="csY10" fmla="*/ 1547446 h 1688123"/>
                <a:gd name="csX11" fmla="*/ 1299729 w 2250776"/>
                <a:gd name="csY11" fmla="*/ 1652954 h 1688123"/>
                <a:gd name="csX12" fmla="*/ 1352483 w 2250776"/>
                <a:gd name="csY12" fmla="*/ 1688123 h 1688123"/>
                <a:gd name="csX13" fmla="*/ 1669006 w 2250776"/>
                <a:gd name="csY13" fmla="*/ 1670538 h 1688123"/>
                <a:gd name="csX14" fmla="*/ 1721760 w 2250776"/>
                <a:gd name="csY14" fmla="*/ 1635369 h 1688123"/>
                <a:gd name="csX15" fmla="*/ 1809683 w 2250776"/>
                <a:gd name="csY15" fmla="*/ 1547446 h 1688123"/>
                <a:gd name="csX16" fmla="*/ 1880021 w 2250776"/>
                <a:gd name="csY16" fmla="*/ 1441938 h 1688123"/>
                <a:gd name="csX17" fmla="*/ 1932775 w 2250776"/>
                <a:gd name="csY17" fmla="*/ 1406769 h 1688123"/>
                <a:gd name="csX18" fmla="*/ 2038283 w 2250776"/>
                <a:gd name="csY18" fmla="*/ 1318846 h 1688123"/>
                <a:gd name="csX19" fmla="*/ 2143790 w 2250776"/>
                <a:gd name="csY19" fmla="*/ 1283677 h 1688123"/>
                <a:gd name="csX20" fmla="*/ 2196544 w 2250776"/>
                <a:gd name="csY20" fmla="*/ 1266092 h 1688123"/>
                <a:gd name="csX21" fmla="*/ 2214129 w 2250776"/>
                <a:gd name="csY21" fmla="*/ 1107830 h 1688123"/>
                <a:gd name="csX22" fmla="*/ 2143790 w 2250776"/>
                <a:gd name="csY22" fmla="*/ 422030 h 1688123"/>
                <a:gd name="csX23" fmla="*/ 2091037 w 2250776"/>
                <a:gd name="csY23" fmla="*/ 386861 h 1688123"/>
                <a:gd name="csX24" fmla="*/ 2073452 w 2250776"/>
                <a:gd name="csY24" fmla="*/ 334107 h 1688123"/>
                <a:gd name="csX25" fmla="*/ 2020698 w 2250776"/>
                <a:gd name="csY25" fmla="*/ 298938 h 1688123"/>
                <a:gd name="csX26" fmla="*/ 1844852 w 2250776"/>
                <a:gd name="csY26" fmla="*/ 263769 h 1688123"/>
                <a:gd name="csX27" fmla="*/ 1792098 w 2250776"/>
                <a:gd name="csY27" fmla="*/ 228600 h 1688123"/>
                <a:gd name="csX28" fmla="*/ 1721760 w 2250776"/>
                <a:gd name="csY28" fmla="*/ 158261 h 1688123"/>
                <a:gd name="csX29" fmla="*/ 1686590 w 2250776"/>
                <a:gd name="csY29" fmla="*/ 123092 h 1688123"/>
                <a:gd name="csX30" fmla="*/ 1581083 w 2250776"/>
                <a:gd name="csY30" fmla="*/ 87923 h 1688123"/>
                <a:gd name="csX31" fmla="*/ 1440406 w 2250776"/>
                <a:gd name="csY31" fmla="*/ 17584 h 1688123"/>
                <a:gd name="csX32" fmla="*/ 1387652 w 2250776"/>
                <a:gd name="csY32" fmla="*/ 0 h 1688123"/>
                <a:gd name="csX33" fmla="*/ 1211806 w 2250776"/>
                <a:gd name="csY33" fmla="*/ 52754 h 1688123"/>
                <a:gd name="csX34" fmla="*/ 1106298 w 2250776"/>
                <a:gd name="csY34" fmla="*/ 123092 h 1688123"/>
                <a:gd name="csX35" fmla="*/ 1053544 w 2250776"/>
                <a:gd name="csY35" fmla="*/ 228600 h 1688123"/>
                <a:gd name="csX36" fmla="*/ 874516 w 2250776"/>
                <a:gd name="csY36" fmla="*/ 128706 h 1688123"/>
                <a:gd name="csX37" fmla="*/ 770487 w 2250776"/>
                <a:gd name="csY37" fmla="*/ 424834 h 1688123"/>
                <a:gd name="csX0" fmla="*/ 779739 w 2250776"/>
                <a:gd name="csY0" fmla="*/ 405004 h 1688123"/>
                <a:gd name="csX1" fmla="*/ 347668 w 2250776"/>
                <a:gd name="csY1" fmla="*/ 447671 h 1688123"/>
                <a:gd name="csX2" fmla="*/ 32 w 2250776"/>
                <a:gd name="csY2" fmla="*/ 665532 h 1688123"/>
                <a:gd name="csX3" fmla="*/ 324814 w 2250776"/>
                <a:gd name="csY3" fmla="*/ 1158644 h 1688123"/>
                <a:gd name="csX4" fmla="*/ 649098 w 2250776"/>
                <a:gd name="csY4" fmla="*/ 1125415 h 1688123"/>
                <a:gd name="csX5" fmla="*/ 782365 w 2250776"/>
                <a:gd name="csY5" fmla="*/ 1268187 h 1688123"/>
                <a:gd name="csX6" fmla="*/ 895997 w 2250776"/>
                <a:gd name="csY6" fmla="*/ 1389184 h 1688123"/>
                <a:gd name="csX7" fmla="*/ 900372 w 2250776"/>
                <a:gd name="csY7" fmla="*/ 1594077 h 1688123"/>
                <a:gd name="csX8" fmla="*/ 1004540 w 2250776"/>
                <a:gd name="csY8" fmla="*/ 1483723 h 1688123"/>
                <a:gd name="csX9" fmla="*/ 1106298 w 2250776"/>
                <a:gd name="csY9" fmla="*/ 1529861 h 1688123"/>
                <a:gd name="csX10" fmla="*/ 1159052 w 2250776"/>
                <a:gd name="csY10" fmla="*/ 1547446 h 1688123"/>
                <a:gd name="csX11" fmla="*/ 1299729 w 2250776"/>
                <a:gd name="csY11" fmla="*/ 1652954 h 1688123"/>
                <a:gd name="csX12" fmla="*/ 1352483 w 2250776"/>
                <a:gd name="csY12" fmla="*/ 1688123 h 1688123"/>
                <a:gd name="csX13" fmla="*/ 1669006 w 2250776"/>
                <a:gd name="csY13" fmla="*/ 1670538 h 1688123"/>
                <a:gd name="csX14" fmla="*/ 1721760 w 2250776"/>
                <a:gd name="csY14" fmla="*/ 1635369 h 1688123"/>
                <a:gd name="csX15" fmla="*/ 1809683 w 2250776"/>
                <a:gd name="csY15" fmla="*/ 1547446 h 1688123"/>
                <a:gd name="csX16" fmla="*/ 1880021 w 2250776"/>
                <a:gd name="csY16" fmla="*/ 1441938 h 1688123"/>
                <a:gd name="csX17" fmla="*/ 1932775 w 2250776"/>
                <a:gd name="csY17" fmla="*/ 1406769 h 1688123"/>
                <a:gd name="csX18" fmla="*/ 2038283 w 2250776"/>
                <a:gd name="csY18" fmla="*/ 1318846 h 1688123"/>
                <a:gd name="csX19" fmla="*/ 2143790 w 2250776"/>
                <a:gd name="csY19" fmla="*/ 1283677 h 1688123"/>
                <a:gd name="csX20" fmla="*/ 2196544 w 2250776"/>
                <a:gd name="csY20" fmla="*/ 1266092 h 1688123"/>
                <a:gd name="csX21" fmla="*/ 2214129 w 2250776"/>
                <a:gd name="csY21" fmla="*/ 1107830 h 1688123"/>
                <a:gd name="csX22" fmla="*/ 2143790 w 2250776"/>
                <a:gd name="csY22" fmla="*/ 422030 h 1688123"/>
                <a:gd name="csX23" fmla="*/ 2091037 w 2250776"/>
                <a:gd name="csY23" fmla="*/ 386861 h 1688123"/>
                <a:gd name="csX24" fmla="*/ 2073452 w 2250776"/>
                <a:gd name="csY24" fmla="*/ 334107 h 1688123"/>
                <a:gd name="csX25" fmla="*/ 2020698 w 2250776"/>
                <a:gd name="csY25" fmla="*/ 298938 h 1688123"/>
                <a:gd name="csX26" fmla="*/ 1844852 w 2250776"/>
                <a:gd name="csY26" fmla="*/ 263769 h 1688123"/>
                <a:gd name="csX27" fmla="*/ 1792098 w 2250776"/>
                <a:gd name="csY27" fmla="*/ 228600 h 1688123"/>
                <a:gd name="csX28" fmla="*/ 1721760 w 2250776"/>
                <a:gd name="csY28" fmla="*/ 158261 h 1688123"/>
                <a:gd name="csX29" fmla="*/ 1686590 w 2250776"/>
                <a:gd name="csY29" fmla="*/ 123092 h 1688123"/>
                <a:gd name="csX30" fmla="*/ 1581083 w 2250776"/>
                <a:gd name="csY30" fmla="*/ 87923 h 1688123"/>
                <a:gd name="csX31" fmla="*/ 1440406 w 2250776"/>
                <a:gd name="csY31" fmla="*/ 17584 h 1688123"/>
                <a:gd name="csX32" fmla="*/ 1387652 w 2250776"/>
                <a:gd name="csY32" fmla="*/ 0 h 1688123"/>
                <a:gd name="csX33" fmla="*/ 1211806 w 2250776"/>
                <a:gd name="csY33" fmla="*/ 52754 h 1688123"/>
                <a:gd name="csX34" fmla="*/ 1106298 w 2250776"/>
                <a:gd name="csY34" fmla="*/ 123092 h 1688123"/>
                <a:gd name="csX35" fmla="*/ 1053544 w 2250776"/>
                <a:gd name="csY35" fmla="*/ 228600 h 1688123"/>
                <a:gd name="csX36" fmla="*/ 874516 w 2250776"/>
                <a:gd name="csY36" fmla="*/ 128706 h 1688123"/>
                <a:gd name="csX37" fmla="*/ 646144 w 2250776"/>
                <a:gd name="csY37" fmla="*/ 346624 h 1688123"/>
                <a:gd name="csX0" fmla="*/ 648488 w 2250776"/>
                <a:gd name="csY0" fmla="*/ 341014 h 1688123"/>
                <a:gd name="csX1" fmla="*/ 347668 w 2250776"/>
                <a:gd name="csY1" fmla="*/ 447671 h 1688123"/>
                <a:gd name="csX2" fmla="*/ 32 w 2250776"/>
                <a:gd name="csY2" fmla="*/ 665532 h 1688123"/>
                <a:gd name="csX3" fmla="*/ 324814 w 2250776"/>
                <a:gd name="csY3" fmla="*/ 1158644 h 1688123"/>
                <a:gd name="csX4" fmla="*/ 649098 w 2250776"/>
                <a:gd name="csY4" fmla="*/ 1125415 h 1688123"/>
                <a:gd name="csX5" fmla="*/ 782365 w 2250776"/>
                <a:gd name="csY5" fmla="*/ 1268187 h 1688123"/>
                <a:gd name="csX6" fmla="*/ 895997 w 2250776"/>
                <a:gd name="csY6" fmla="*/ 1389184 h 1688123"/>
                <a:gd name="csX7" fmla="*/ 900372 w 2250776"/>
                <a:gd name="csY7" fmla="*/ 1594077 h 1688123"/>
                <a:gd name="csX8" fmla="*/ 1004540 w 2250776"/>
                <a:gd name="csY8" fmla="*/ 1483723 h 1688123"/>
                <a:gd name="csX9" fmla="*/ 1106298 w 2250776"/>
                <a:gd name="csY9" fmla="*/ 1529861 h 1688123"/>
                <a:gd name="csX10" fmla="*/ 1159052 w 2250776"/>
                <a:gd name="csY10" fmla="*/ 1547446 h 1688123"/>
                <a:gd name="csX11" fmla="*/ 1299729 w 2250776"/>
                <a:gd name="csY11" fmla="*/ 1652954 h 1688123"/>
                <a:gd name="csX12" fmla="*/ 1352483 w 2250776"/>
                <a:gd name="csY12" fmla="*/ 1688123 h 1688123"/>
                <a:gd name="csX13" fmla="*/ 1669006 w 2250776"/>
                <a:gd name="csY13" fmla="*/ 1670538 h 1688123"/>
                <a:gd name="csX14" fmla="*/ 1721760 w 2250776"/>
                <a:gd name="csY14" fmla="*/ 1635369 h 1688123"/>
                <a:gd name="csX15" fmla="*/ 1809683 w 2250776"/>
                <a:gd name="csY15" fmla="*/ 1547446 h 1688123"/>
                <a:gd name="csX16" fmla="*/ 1880021 w 2250776"/>
                <a:gd name="csY16" fmla="*/ 1441938 h 1688123"/>
                <a:gd name="csX17" fmla="*/ 1932775 w 2250776"/>
                <a:gd name="csY17" fmla="*/ 1406769 h 1688123"/>
                <a:gd name="csX18" fmla="*/ 2038283 w 2250776"/>
                <a:gd name="csY18" fmla="*/ 1318846 h 1688123"/>
                <a:gd name="csX19" fmla="*/ 2143790 w 2250776"/>
                <a:gd name="csY19" fmla="*/ 1283677 h 1688123"/>
                <a:gd name="csX20" fmla="*/ 2196544 w 2250776"/>
                <a:gd name="csY20" fmla="*/ 1266092 h 1688123"/>
                <a:gd name="csX21" fmla="*/ 2214129 w 2250776"/>
                <a:gd name="csY21" fmla="*/ 1107830 h 1688123"/>
                <a:gd name="csX22" fmla="*/ 2143790 w 2250776"/>
                <a:gd name="csY22" fmla="*/ 422030 h 1688123"/>
                <a:gd name="csX23" fmla="*/ 2091037 w 2250776"/>
                <a:gd name="csY23" fmla="*/ 386861 h 1688123"/>
                <a:gd name="csX24" fmla="*/ 2073452 w 2250776"/>
                <a:gd name="csY24" fmla="*/ 334107 h 1688123"/>
                <a:gd name="csX25" fmla="*/ 2020698 w 2250776"/>
                <a:gd name="csY25" fmla="*/ 298938 h 1688123"/>
                <a:gd name="csX26" fmla="*/ 1844852 w 2250776"/>
                <a:gd name="csY26" fmla="*/ 263769 h 1688123"/>
                <a:gd name="csX27" fmla="*/ 1792098 w 2250776"/>
                <a:gd name="csY27" fmla="*/ 228600 h 1688123"/>
                <a:gd name="csX28" fmla="*/ 1721760 w 2250776"/>
                <a:gd name="csY28" fmla="*/ 158261 h 1688123"/>
                <a:gd name="csX29" fmla="*/ 1686590 w 2250776"/>
                <a:gd name="csY29" fmla="*/ 123092 h 1688123"/>
                <a:gd name="csX30" fmla="*/ 1581083 w 2250776"/>
                <a:gd name="csY30" fmla="*/ 87923 h 1688123"/>
                <a:gd name="csX31" fmla="*/ 1440406 w 2250776"/>
                <a:gd name="csY31" fmla="*/ 17584 h 1688123"/>
                <a:gd name="csX32" fmla="*/ 1387652 w 2250776"/>
                <a:gd name="csY32" fmla="*/ 0 h 1688123"/>
                <a:gd name="csX33" fmla="*/ 1211806 w 2250776"/>
                <a:gd name="csY33" fmla="*/ 52754 h 1688123"/>
                <a:gd name="csX34" fmla="*/ 1106298 w 2250776"/>
                <a:gd name="csY34" fmla="*/ 123092 h 1688123"/>
                <a:gd name="csX35" fmla="*/ 1053544 w 2250776"/>
                <a:gd name="csY35" fmla="*/ 228600 h 1688123"/>
                <a:gd name="csX36" fmla="*/ 874516 w 2250776"/>
                <a:gd name="csY36" fmla="*/ 128706 h 1688123"/>
                <a:gd name="csX37" fmla="*/ 646144 w 2250776"/>
                <a:gd name="csY37" fmla="*/ 346624 h 1688123"/>
                <a:gd name="csX0" fmla="*/ 648488 w 2250776"/>
                <a:gd name="csY0" fmla="*/ 341014 h 1688123"/>
                <a:gd name="csX1" fmla="*/ 347668 w 2250776"/>
                <a:gd name="csY1" fmla="*/ 447671 h 1688123"/>
                <a:gd name="csX2" fmla="*/ 32 w 2250776"/>
                <a:gd name="csY2" fmla="*/ 665532 h 1688123"/>
                <a:gd name="csX3" fmla="*/ 324814 w 2250776"/>
                <a:gd name="csY3" fmla="*/ 1158644 h 1688123"/>
                <a:gd name="csX4" fmla="*/ 649098 w 2250776"/>
                <a:gd name="csY4" fmla="*/ 1125415 h 1688123"/>
                <a:gd name="csX5" fmla="*/ 782365 w 2250776"/>
                <a:gd name="csY5" fmla="*/ 1268187 h 1688123"/>
                <a:gd name="csX6" fmla="*/ 895997 w 2250776"/>
                <a:gd name="csY6" fmla="*/ 1389184 h 1688123"/>
                <a:gd name="csX7" fmla="*/ 900372 w 2250776"/>
                <a:gd name="csY7" fmla="*/ 1594077 h 1688123"/>
                <a:gd name="csX8" fmla="*/ 1004540 w 2250776"/>
                <a:gd name="csY8" fmla="*/ 1483723 h 1688123"/>
                <a:gd name="csX9" fmla="*/ 1106298 w 2250776"/>
                <a:gd name="csY9" fmla="*/ 1529861 h 1688123"/>
                <a:gd name="csX10" fmla="*/ 1159052 w 2250776"/>
                <a:gd name="csY10" fmla="*/ 1547446 h 1688123"/>
                <a:gd name="csX11" fmla="*/ 1299729 w 2250776"/>
                <a:gd name="csY11" fmla="*/ 1652954 h 1688123"/>
                <a:gd name="csX12" fmla="*/ 1352483 w 2250776"/>
                <a:gd name="csY12" fmla="*/ 1688123 h 1688123"/>
                <a:gd name="csX13" fmla="*/ 1669006 w 2250776"/>
                <a:gd name="csY13" fmla="*/ 1670538 h 1688123"/>
                <a:gd name="csX14" fmla="*/ 1721760 w 2250776"/>
                <a:gd name="csY14" fmla="*/ 1635369 h 1688123"/>
                <a:gd name="csX15" fmla="*/ 1809683 w 2250776"/>
                <a:gd name="csY15" fmla="*/ 1547446 h 1688123"/>
                <a:gd name="csX16" fmla="*/ 1880021 w 2250776"/>
                <a:gd name="csY16" fmla="*/ 1441938 h 1688123"/>
                <a:gd name="csX17" fmla="*/ 1932775 w 2250776"/>
                <a:gd name="csY17" fmla="*/ 1406769 h 1688123"/>
                <a:gd name="csX18" fmla="*/ 2038283 w 2250776"/>
                <a:gd name="csY18" fmla="*/ 1318846 h 1688123"/>
                <a:gd name="csX19" fmla="*/ 2143790 w 2250776"/>
                <a:gd name="csY19" fmla="*/ 1283677 h 1688123"/>
                <a:gd name="csX20" fmla="*/ 2196544 w 2250776"/>
                <a:gd name="csY20" fmla="*/ 1266092 h 1688123"/>
                <a:gd name="csX21" fmla="*/ 2214129 w 2250776"/>
                <a:gd name="csY21" fmla="*/ 1107830 h 1688123"/>
                <a:gd name="csX22" fmla="*/ 2143790 w 2250776"/>
                <a:gd name="csY22" fmla="*/ 422030 h 1688123"/>
                <a:gd name="csX23" fmla="*/ 2091037 w 2250776"/>
                <a:gd name="csY23" fmla="*/ 386861 h 1688123"/>
                <a:gd name="csX24" fmla="*/ 2073452 w 2250776"/>
                <a:gd name="csY24" fmla="*/ 334107 h 1688123"/>
                <a:gd name="csX25" fmla="*/ 2020698 w 2250776"/>
                <a:gd name="csY25" fmla="*/ 298938 h 1688123"/>
                <a:gd name="csX26" fmla="*/ 1844852 w 2250776"/>
                <a:gd name="csY26" fmla="*/ 263769 h 1688123"/>
                <a:gd name="csX27" fmla="*/ 1792098 w 2250776"/>
                <a:gd name="csY27" fmla="*/ 228600 h 1688123"/>
                <a:gd name="csX28" fmla="*/ 1721760 w 2250776"/>
                <a:gd name="csY28" fmla="*/ 158261 h 1688123"/>
                <a:gd name="csX29" fmla="*/ 1686590 w 2250776"/>
                <a:gd name="csY29" fmla="*/ 123092 h 1688123"/>
                <a:gd name="csX30" fmla="*/ 1581083 w 2250776"/>
                <a:gd name="csY30" fmla="*/ 87923 h 1688123"/>
                <a:gd name="csX31" fmla="*/ 1440406 w 2250776"/>
                <a:gd name="csY31" fmla="*/ 17584 h 1688123"/>
                <a:gd name="csX32" fmla="*/ 1387652 w 2250776"/>
                <a:gd name="csY32" fmla="*/ 0 h 1688123"/>
                <a:gd name="csX33" fmla="*/ 1211806 w 2250776"/>
                <a:gd name="csY33" fmla="*/ 52754 h 1688123"/>
                <a:gd name="csX34" fmla="*/ 1106298 w 2250776"/>
                <a:gd name="csY34" fmla="*/ 123092 h 1688123"/>
                <a:gd name="csX35" fmla="*/ 1053544 w 2250776"/>
                <a:gd name="csY35" fmla="*/ 228600 h 1688123"/>
                <a:gd name="csX36" fmla="*/ 874516 w 2250776"/>
                <a:gd name="csY36" fmla="*/ 128706 h 1688123"/>
                <a:gd name="csX37" fmla="*/ 646144 w 2250776"/>
                <a:gd name="csY37" fmla="*/ 346624 h 16881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2250776" h="1688123">
                  <a:moveTo>
                    <a:pt x="648488" y="341014"/>
                  </a:moveTo>
                  <a:cubicBezTo>
                    <a:pt x="497346" y="501391"/>
                    <a:pt x="455744" y="393585"/>
                    <a:pt x="347668" y="447671"/>
                  </a:cubicBezTo>
                  <a:cubicBezTo>
                    <a:pt x="239592" y="501757"/>
                    <a:pt x="3841" y="547037"/>
                    <a:pt x="32" y="665532"/>
                  </a:cubicBezTo>
                  <a:cubicBezTo>
                    <a:pt x="-3777" y="784027"/>
                    <a:pt x="342399" y="1146921"/>
                    <a:pt x="324814" y="1158644"/>
                  </a:cubicBezTo>
                  <a:cubicBezTo>
                    <a:pt x="313091" y="1193813"/>
                    <a:pt x="572840" y="1107158"/>
                    <a:pt x="649098" y="1125415"/>
                  </a:cubicBezTo>
                  <a:cubicBezTo>
                    <a:pt x="725356" y="1143672"/>
                    <a:pt x="741215" y="1224226"/>
                    <a:pt x="782365" y="1268187"/>
                  </a:cubicBezTo>
                  <a:cubicBezTo>
                    <a:pt x="823515" y="1312148"/>
                    <a:pt x="876329" y="1334869"/>
                    <a:pt x="895997" y="1389184"/>
                  </a:cubicBezTo>
                  <a:cubicBezTo>
                    <a:pt x="915665" y="1443499"/>
                    <a:pt x="808757" y="1563540"/>
                    <a:pt x="900372" y="1594077"/>
                  </a:cubicBezTo>
                  <a:cubicBezTo>
                    <a:pt x="917957" y="1605800"/>
                    <a:pt x="970219" y="1494426"/>
                    <a:pt x="1004540" y="1483723"/>
                  </a:cubicBezTo>
                  <a:cubicBezTo>
                    <a:pt x="1038861" y="1473020"/>
                    <a:pt x="1080546" y="1519241"/>
                    <a:pt x="1106298" y="1529861"/>
                  </a:cubicBezTo>
                  <a:cubicBezTo>
                    <a:pt x="1132050" y="1540482"/>
                    <a:pt x="1142849" y="1538444"/>
                    <a:pt x="1159052" y="1547446"/>
                  </a:cubicBezTo>
                  <a:cubicBezTo>
                    <a:pt x="1359845" y="1658997"/>
                    <a:pt x="1202709" y="1575337"/>
                    <a:pt x="1299729" y="1652954"/>
                  </a:cubicBezTo>
                  <a:cubicBezTo>
                    <a:pt x="1316232" y="1666156"/>
                    <a:pt x="1334898" y="1676400"/>
                    <a:pt x="1352483" y="1688123"/>
                  </a:cubicBezTo>
                  <a:cubicBezTo>
                    <a:pt x="1457991" y="1682261"/>
                    <a:pt x="1564398" y="1685482"/>
                    <a:pt x="1669006" y="1670538"/>
                  </a:cubicBezTo>
                  <a:cubicBezTo>
                    <a:pt x="1689928" y="1667549"/>
                    <a:pt x="1705855" y="1649286"/>
                    <a:pt x="1721760" y="1635369"/>
                  </a:cubicBezTo>
                  <a:cubicBezTo>
                    <a:pt x="1752952" y="1608076"/>
                    <a:pt x="1786692" y="1581932"/>
                    <a:pt x="1809683" y="1547446"/>
                  </a:cubicBezTo>
                  <a:cubicBezTo>
                    <a:pt x="1833129" y="1512277"/>
                    <a:pt x="1844852" y="1465384"/>
                    <a:pt x="1880021" y="1441938"/>
                  </a:cubicBezTo>
                  <a:cubicBezTo>
                    <a:pt x="1897606" y="1430215"/>
                    <a:pt x="1916539" y="1420299"/>
                    <a:pt x="1932775" y="1406769"/>
                  </a:cubicBezTo>
                  <a:cubicBezTo>
                    <a:pt x="1980103" y="1367329"/>
                    <a:pt x="1982148" y="1343795"/>
                    <a:pt x="2038283" y="1318846"/>
                  </a:cubicBezTo>
                  <a:cubicBezTo>
                    <a:pt x="2072159" y="1303790"/>
                    <a:pt x="2108621" y="1295400"/>
                    <a:pt x="2143790" y="1283677"/>
                  </a:cubicBezTo>
                  <a:lnTo>
                    <a:pt x="2196544" y="1266092"/>
                  </a:lnTo>
                  <a:cubicBezTo>
                    <a:pt x="2259812" y="1171189"/>
                    <a:pt x="2221149" y="1255243"/>
                    <a:pt x="2214129" y="1107830"/>
                  </a:cubicBezTo>
                  <a:cubicBezTo>
                    <a:pt x="2196433" y="736211"/>
                    <a:pt x="2345744" y="590326"/>
                    <a:pt x="2143790" y="422030"/>
                  </a:cubicBezTo>
                  <a:cubicBezTo>
                    <a:pt x="2127555" y="408500"/>
                    <a:pt x="2108621" y="398584"/>
                    <a:pt x="2091037" y="386861"/>
                  </a:cubicBezTo>
                  <a:cubicBezTo>
                    <a:pt x="2085175" y="369276"/>
                    <a:pt x="2085031" y="348581"/>
                    <a:pt x="2073452" y="334107"/>
                  </a:cubicBezTo>
                  <a:cubicBezTo>
                    <a:pt x="2060250" y="317604"/>
                    <a:pt x="2039601" y="308389"/>
                    <a:pt x="2020698" y="298938"/>
                  </a:cubicBezTo>
                  <a:cubicBezTo>
                    <a:pt x="1971594" y="274386"/>
                    <a:pt x="1890209" y="270249"/>
                    <a:pt x="1844852" y="263769"/>
                  </a:cubicBezTo>
                  <a:cubicBezTo>
                    <a:pt x="1827267" y="252046"/>
                    <a:pt x="1805300" y="245103"/>
                    <a:pt x="1792098" y="228600"/>
                  </a:cubicBezTo>
                  <a:cubicBezTo>
                    <a:pt x="1723890" y="143341"/>
                    <a:pt x="1836858" y="196629"/>
                    <a:pt x="1721760" y="158261"/>
                  </a:cubicBezTo>
                  <a:cubicBezTo>
                    <a:pt x="1710037" y="146538"/>
                    <a:pt x="1701419" y="130506"/>
                    <a:pt x="1686590" y="123092"/>
                  </a:cubicBezTo>
                  <a:cubicBezTo>
                    <a:pt x="1653432" y="106513"/>
                    <a:pt x="1581083" y="87923"/>
                    <a:pt x="1581083" y="87923"/>
                  </a:cubicBezTo>
                  <a:cubicBezTo>
                    <a:pt x="1519700" y="26541"/>
                    <a:pt x="1561640" y="57996"/>
                    <a:pt x="1440406" y="17584"/>
                  </a:cubicBezTo>
                  <a:lnTo>
                    <a:pt x="1387652" y="0"/>
                  </a:lnTo>
                  <a:cubicBezTo>
                    <a:pt x="1348328" y="9831"/>
                    <a:pt x="1237499" y="35626"/>
                    <a:pt x="1211806" y="52754"/>
                  </a:cubicBezTo>
                  <a:lnTo>
                    <a:pt x="1106298" y="123092"/>
                  </a:lnTo>
                  <a:cubicBezTo>
                    <a:pt x="1091996" y="165997"/>
                    <a:pt x="1092174" y="227664"/>
                    <a:pt x="1053544" y="228600"/>
                  </a:cubicBezTo>
                  <a:cubicBezTo>
                    <a:pt x="1014914" y="229536"/>
                    <a:pt x="931721" y="100104"/>
                    <a:pt x="874516" y="128706"/>
                  </a:cubicBezTo>
                  <a:cubicBezTo>
                    <a:pt x="867102" y="132413"/>
                    <a:pt x="652006" y="340763"/>
                    <a:pt x="646144" y="34662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8C8F1C16-9E9C-876E-7EA9-2A74C3870337}"/>
                </a:ext>
              </a:extLst>
            </p:cNvPr>
            <p:cNvSpPr/>
            <p:nvPr/>
          </p:nvSpPr>
          <p:spPr>
            <a:xfrm>
              <a:off x="1554592" y="1758186"/>
              <a:ext cx="1768079" cy="1660922"/>
            </a:xfrm>
            <a:custGeom>
              <a:avLst/>
              <a:gdLst>
                <a:gd name="connsiteX0" fmla="*/ 928688 w 2357438"/>
                <a:gd name="connsiteY0" fmla="*/ 271462 h 2214562"/>
                <a:gd name="connsiteX1" fmla="*/ 871538 w 2357438"/>
                <a:gd name="connsiteY1" fmla="*/ 342900 h 2214562"/>
                <a:gd name="connsiteX2" fmla="*/ 828675 w 2357438"/>
                <a:gd name="connsiteY2" fmla="*/ 371475 h 2214562"/>
                <a:gd name="connsiteX3" fmla="*/ 728663 w 2357438"/>
                <a:gd name="connsiteY3" fmla="*/ 442912 h 2214562"/>
                <a:gd name="connsiteX4" fmla="*/ 685800 w 2357438"/>
                <a:gd name="connsiteY4" fmla="*/ 457200 h 2214562"/>
                <a:gd name="connsiteX5" fmla="*/ 600075 w 2357438"/>
                <a:gd name="connsiteY5" fmla="*/ 528637 h 2214562"/>
                <a:gd name="connsiteX6" fmla="*/ 542925 w 2357438"/>
                <a:gd name="connsiteY6" fmla="*/ 557212 h 2214562"/>
                <a:gd name="connsiteX7" fmla="*/ 485775 w 2357438"/>
                <a:gd name="connsiteY7" fmla="*/ 600075 h 2214562"/>
                <a:gd name="connsiteX8" fmla="*/ 428625 w 2357438"/>
                <a:gd name="connsiteY8" fmla="*/ 628650 h 2214562"/>
                <a:gd name="connsiteX9" fmla="*/ 328613 w 2357438"/>
                <a:gd name="connsiteY9" fmla="*/ 700087 h 2214562"/>
                <a:gd name="connsiteX10" fmla="*/ 285750 w 2357438"/>
                <a:gd name="connsiteY10" fmla="*/ 742950 h 2214562"/>
                <a:gd name="connsiteX11" fmla="*/ 242888 w 2357438"/>
                <a:gd name="connsiteY11" fmla="*/ 771525 h 2214562"/>
                <a:gd name="connsiteX12" fmla="*/ 200025 w 2357438"/>
                <a:gd name="connsiteY12" fmla="*/ 814387 h 2214562"/>
                <a:gd name="connsiteX13" fmla="*/ 142875 w 2357438"/>
                <a:gd name="connsiteY13" fmla="*/ 857250 h 2214562"/>
                <a:gd name="connsiteX14" fmla="*/ 57150 w 2357438"/>
                <a:gd name="connsiteY14" fmla="*/ 971550 h 2214562"/>
                <a:gd name="connsiteX15" fmla="*/ 42863 w 2357438"/>
                <a:gd name="connsiteY15" fmla="*/ 1014412 h 2214562"/>
                <a:gd name="connsiteX16" fmla="*/ 14288 w 2357438"/>
                <a:gd name="connsiteY16" fmla="*/ 1071562 h 2214562"/>
                <a:gd name="connsiteX17" fmla="*/ 0 w 2357438"/>
                <a:gd name="connsiteY17" fmla="*/ 1128712 h 2214562"/>
                <a:gd name="connsiteX18" fmla="*/ 14288 w 2357438"/>
                <a:gd name="connsiteY18" fmla="*/ 1314450 h 2214562"/>
                <a:gd name="connsiteX19" fmla="*/ 57150 w 2357438"/>
                <a:gd name="connsiteY19" fmla="*/ 1328737 h 2214562"/>
                <a:gd name="connsiteX20" fmla="*/ 114300 w 2357438"/>
                <a:gd name="connsiteY20" fmla="*/ 1371600 h 2214562"/>
                <a:gd name="connsiteX21" fmla="*/ 214313 w 2357438"/>
                <a:gd name="connsiteY21" fmla="*/ 1400175 h 2214562"/>
                <a:gd name="connsiteX22" fmla="*/ 471488 w 2357438"/>
                <a:gd name="connsiteY22" fmla="*/ 1428750 h 2214562"/>
                <a:gd name="connsiteX23" fmla="*/ 514350 w 2357438"/>
                <a:gd name="connsiteY23" fmla="*/ 1443037 h 2214562"/>
                <a:gd name="connsiteX24" fmla="*/ 528638 w 2357438"/>
                <a:gd name="connsiteY24" fmla="*/ 1600200 h 2214562"/>
                <a:gd name="connsiteX25" fmla="*/ 442913 w 2357438"/>
                <a:gd name="connsiteY25" fmla="*/ 1785937 h 2214562"/>
                <a:gd name="connsiteX26" fmla="*/ 414338 w 2357438"/>
                <a:gd name="connsiteY26" fmla="*/ 1843087 h 2214562"/>
                <a:gd name="connsiteX27" fmla="*/ 400050 w 2357438"/>
                <a:gd name="connsiteY27" fmla="*/ 1900237 h 2214562"/>
                <a:gd name="connsiteX28" fmla="*/ 414338 w 2357438"/>
                <a:gd name="connsiteY28" fmla="*/ 2028825 h 2214562"/>
                <a:gd name="connsiteX29" fmla="*/ 485775 w 2357438"/>
                <a:gd name="connsiteY29" fmla="*/ 2085975 h 2214562"/>
                <a:gd name="connsiteX30" fmla="*/ 542925 w 2357438"/>
                <a:gd name="connsiteY30" fmla="*/ 2100262 h 2214562"/>
                <a:gd name="connsiteX31" fmla="*/ 585788 w 2357438"/>
                <a:gd name="connsiteY31" fmla="*/ 2128837 h 2214562"/>
                <a:gd name="connsiteX32" fmla="*/ 728663 w 2357438"/>
                <a:gd name="connsiteY32" fmla="*/ 2171700 h 2214562"/>
                <a:gd name="connsiteX33" fmla="*/ 785813 w 2357438"/>
                <a:gd name="connsiteY33" fmla="*/ 2200275 h 2214562"/>
                <a:gd name="connsiteX34" fmla="*/ 828675 w 2357438"/>
                <a:gd name="connsiteY34" fmla="*/ 2214562 h 2214562"/>
                <a:gd name="connsiteX35" fmla="*/ 1057275 w 2357438"/>
                <a:gd name="connsiteY35" fmla="*/ 2200275 h 2214562"/>
                <a:gd name="connsiteX36" fmla="*/ 1228725 w 2357438"/>
                <a:gd name="connsiteY36" fmla="*/ 2143125 h 2214562"/>
                <a:gd name="connsiteX37" fmla="*/ 1328738 w 2357438"/>
                <a:gd name="connsiteY37" fmla="*/ 2114550 h 2214562"/>
                <a:gd name="connsiteX38" fmla="*/ 1471613 w 2357438"/>
                <a:gd name="connsiteY38" fmla="*/ 2071687 h 2214562"/>
                <a:gd name="connsiteX39" fmla="*/ 1685925 w 2357438"/>
                <a:gd name="connsiteY39" fmla="*/ 2100262 h 2214562"/>
                <a:gd name="connsiteX40" fmla="*/ 1871663 w 2357438"/>
                <a:gd name="connsiteY40" fmla="*/ 2114550 h 2214562"/>
                <a:gd name="connsiteX41" fmla="*/ 2214563 w 2357438"/>
                <a:gd name="connsiteY41" fmla="*/ 2100262 h 2214562"/>
                <a:gd name="connsiteX42" fmla="*/ 2300288 w 2357438"/>
                <a:gd name="connsiteY42" fmla="*/ 2071687 h 2214562"/>
                <a:gd name="connsiteX43" fmla="*/ 2328863 w 2357438"/>
                <a:gd name="connsiteY43" fmla="*/ 2028825 h 2214562"/>
                <a:gd name="connsiteX44" fmla="*/ 2357438 w 2357438"/>
                <a:gd name="connsiteY44" fmla="*/ 1885950 h 2214562"/>
                <a:gd name="connsiteX45" fmla="*/ 2343150 w 2357438"/>
                <a:gd name="connsiteY45" fmla="*/ 1028700 h 2214562"/>
                <a:gd name="connsiteX46" fmla="*/ 2314575 w 2357438"/>
                <a:gd name="connsiteY46" fmla="*/ 971550 h 2214562"/>
                <a:gd name="connsiteX47" fmla="*/ 2243138 w 2357438"/>
                <a:gd name="connsiteY47" fmla="*/ 828675 h 2214562"/>
                <a:gd name="connsiteX48" fmla="*/ 2185988 w 2357438"/>
                <a:gd name="connsiteY48" fmla="*/ 800100 h 2214562"/>
                <a:gd name="connsiteX49" fmla="*/ 2128838 w 2357438"/>
                <a:gd name="connsiteY49" fmla="*/ 757237 h 2214562"/>
                <a:gd name="connsiteX50" fmla="*/ 2043113 w 2357438"/>
                <a:gd name="connsiteY50" fmla="*/ 671512 h 2214562"/>
                <a:gd name="connsiteX51" fmla="*/ 2000250 w 2357438"/>
                <a:gd name="connsiteY51" fmla="*/ 628650 h 2214562"/>
                <a:gd name="connsiteX52" fmla="*/ 1957388 w 2357438"/>
                <a:gd name="connsiteY52" fmla="*/ 585787 h 2214562"/>
                <a:gd name="connsiteX53" fmla="*/ 1900238 w 2357438"/>
                <a:gd name="connsiteY53" fmla="*/ 500062 h 2214562"/>
                <a:gd name="connsiteX54" fmla="*/ 1843088 w 2357438"/>
                <a:gd name="connsiteY54" fmla="*/ 414337 h 2214562"/>
                <a:gd name="connsiteX55" fmla="*/ 1785938 w 2357438"/>
                <a:gd name="connsiteY55" fmla="*/ 271462 h 2214562"/>
                <a:gd name="connsiteX56" fmla="*/ 1757363 w 2357438"/>
                <a:gd name="connsiteY56" fmla="*/ 185737 h 2214562"/>
                <a:gd name="connsiteX57" fmla="*/ 1743075 w 2357438"/>
                <a:gd name="connsiteY57" fmla="*/ 142875 h 2214562"/>
                <a:gd name="connsiteX58" fmla="*/ 1728788 w 2357438"/>
                <a:gd name="connsiteY58" fmla="*/ 100012 h 2214562"/>
                <a:gd name="connsiteX59" fmla="*/ 1685925 w 2357438"/>
                <a:gd name="connsiteY59" fmla="*/ 57150 h 2214562"/>
                <a:gd name="connsiteX60" fmla="*/ 1643063 w 2357438"/>
                <a:gd name="connsiteY60" fmla="*/ 28575 h 2214562"/>
                <a:gd name="connsiteX61" fmla="*/ 1585913 w 2357438"/>
                <a:gd name="connsiteY61" fmla="*/ 14287 h 2214562"/>
                <a:gd name="connsiteX62" fmla="*/ 1543050 w 2357438"/>
                <a:gd name="connsiteY62" fmla="*/ 0 h 2214562"/>
                <a:gd name="connsiteX63" fmla="*/ 1271588 w 2357438"/>
                <a:gd name="connsiteY63" fmla="*/ 14287 h 2214562"/>
                <a:gd name="connsiteX64" fmla="*/ 1228725 w 2357438"/>
                <a:gd name="connsiteY64" fmla="*/ 28575 h 2214562"/>
                <a:gd name="connsiteX65" fmla="*/ 1143000 w 2357438"/>
                <a:gd name="connsiteY65" fmla="*/ 114300 h 2214562"/>
                <a:gd name="connsiteX66" fmla="*/ 1057275 w 2357438"/>
                <a:gd name="connsiteY66" fmla="*/ 171450 h 2214562"/>
                <a:gd name="connsiteX67" fmla="*/ 1014413 w 2357438"/>
                <a:gd name="connsiteY67" fmla="*/ 200025 h 2214562"/>
                <a:gd name="connsiteX68" fmla="*/ 971550 w 2357438"/>
                <a:gd name="connsiteY68" fmla="*/ 214312 h 2214562"/>
                <a:gd name="connsiteX69" fmla="*/ 928688 w 2357438"/>
                <a:gd name="connsiteY69" fmla="*/ 271462 h 221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357438" h="2214562">
                  <a:moveTo>
                    <a:pt x="928688" y="271462"/>
                  </a:moveTo>
                  <a:cubicBezTo>
                    <a:pt x="912019" y="292893"/>
                    <a:pt x="893101" y="321337"/>
                    <a:pt x="871538" y="342900"/>
                  </a:cubicBezTo>
                  <a:cubicBezTo>
                    <a:pt x="859396" y="355042"/>
                    <a:pt x="842648" y="361494"/>
                    <a:pt x="828675" y="371475"/>
                  </a:cubicBezTo>
                  <a:cubicBezTo>
                    <a:pt x="813579" y="382258"/>
                    <a:pt x="751107" y="431690"/>
                    <a:pt x="728663" y="442912"/>
                  </a:cubicBezTo>
                  <a:cubicBezTo>
                    <a:pt x="715192" y="449647"/>
                    <a:pt x="700088" y="452437"/>
                    <a:pt x="685800" y="457200"/>
                  </a:cubicBezTo>
                  <a:cubicBezTo>
                    <a:pt x="646399" y="496601"/>
                    <a:pt x="646490" y="502115"/>
                    <a:pt x="600075" y="528637"/>
                  </a:cubicBezTo>
                  <a:cubicBezTo>
                    <a:pt x="581583" y="539204"/>
                    <a:pt x="560986" y="545924"/>
                    <a:pt x="542925" y="557212"/>
                  </a:cubicBezTo>
                  <a:cubicBezTo>
                    <a:pt x="522732" y="569833"/>
                    <a:pt x="505968" y="587454"/>
                    <a:pt x="485775" y="600075"/>
                  </a:cubicBezTo>
                  <a:cubicBezTo>
                    <a:pt x="467714" y="611363"/>
                    <a:pt x="447117" y="618083"/>
                    <a:pt x="428625" y="628650"/>
                  </a:cubicBezTo>
                  <a:cubicBezTo>
                    <a:pt x="406013" y="641571"/>
                    <a:pt x="343942" y="686948"/>
                    <a:pt x="328613" y="700087"/>
                  </a:cubicBezTo>
                  <a:cubicBezTo>
                    <a:pt x="313272" y="713237"/>
                    <a:pt x="301272" y="730015"/>
                    <a:pt x="285750" y="742950"/>
                  </a:cubicBezTo>
                  <a:cubicBezTo>
                    <a:pt x="272559" y="753943"/>
                    <a:pt x="256079" y="760532"/>
                    <a:pt x="242888" y="771525"/>
                  </a:cubicBezTo>
                  <a:cubicBezTo>
                    <a:pt x="227366" y="784460"/>
                    <a:pt x="215366" y="801237"/>
                    <a:pt x="200025" y="814387"/>
                  </a:cubicBezTo>
                  <a:cubicBezTo>
                    <a:pt x="181945" y="829884"/>
                    <a:pt x="158893" y="839630"/>
                    <a:pt x="142875" y="857250"/>
                  </a:cubicBezTo>
                  <a:cubicBezTo>
                    <a:pt x="110839" y="892490"/>
                    <a:pt x="57150" y="971550"/>
                    <a:pt x="57150" y="971550"/>
                  </a:cubicBezTo>
                  <a:cubicBezTo>
                    <a:pt x="52388" y="985837"/>
                    <a:pt x="48795" y="1000570"/>
                    <a:pt x="42863" y="1014412"/>
                  </a:cubicBezTo>
                  <a:cubicBezTo>
                    <a:pt x="34473" y="1033988"/>
                    <a:pt x="21766" y="1051620"/>
                    <a:pt x="14288" y="1071562"/>
                  </a:cubicBezTo>
                  <a:cubicBezTo>
                    <a:pt x="7393" y="1089948"/>
                    <a:pt x="4763" y="1109662"/>
                    <a:pt x="0" y="1128712"/>
                  </a:cubicBezTo>
                  <a:cubicBezTo>
                    <a:pt x="4763" y="1190625"/>
                    <a:pt x="-2771" y="1254744"/>
                    <a:pt x="14288" y="1314450"/>
                  </a:cubicBezTo>
                  <a:cubicBezTo>
                    <a:pt x="18425" y="1328931"/>
                    <a:pt x="44074" y="1321265"/>
                    <a:pt x="57150" y="1328737"/>
                  </a:cubicBezTo>
                  <a:cubicBezTo>
                    <a:pt x="77825" y="1340551"/>
                    <a:pt x="93625" y="1359786"/>
                    <a:pt x="114300" y="1371600"/>
                  </a:cubicBezTo>
                  <a:cubicBezTo>
                    <a:pt x="131424" y="1381385"/>
                    <a:pt x="200401" y="1396200"/>
                    <a:pt x="214313" y="1400175"/>
                  </a:cubicBezTo>
                  <a:cubicBezTo>
                    <a:pt x="349176" y="1438708"/>
                    <a:pt x="127676" y="1405828"/>
                    <a:pt x="471488" y="1428750"/>
                  </a:cubicBezTo>
                  <a:cubicBezTo>
                    <a:pt x="485775" y="1433512"/>
                    <a:pt x="502590" y="1433629"/>
                    <a:pt x="514350" y="1443037"/>
                  </a:cubicBezTo>
                  <a:cubicBezTo>
                    <a:pt x="565780" y="1484181"/>
                    <a:pt x="541574" y="1544142"/>
                    <a:pt x="528638" y="1600200"/>
                  </a:cubicBezTo>
                  <a:cubicBezTo>
                    <a:pt x="519125" y="1641422"/>
                    <a:pt x="453596" y="1764572"/>
                    <a:pt x="442913" y="1785937"/>
                  </a:cubicBezTo>
                  <a:cubicBezTo>
                    <a:pt x="433388" y="1804987"/>
                    <a:pt x="419504" y="1822424"/>
                    <a:pt x="414338" y="1843087"/>
                  </a:cubicBezTo>
                  <a:lnTo>
                    <a:pt x="400050" y="1900237"/>
                  </a:lnTo>
                  <a:cubicBezTo>
                    <a:pt x="404813" y="1943100"/>
                    <a:pt x="403878" y="1986986"/>
                    <a:pt x="414338" y="2028825"/>
                  </a:cubicBezTo>
                  <a:cubicBezTo>
                    <a:pt x="425546" y="2073656"/>
                    <a:pt x="449182" y="2075520"/>
                    <a:pt x="485775" y="2085975"/>
                  </a:cubicBezTo>
                  <a:cubicBezTo>
                    <a:pt x="504656" y="2091370"/>
                    <a:pt x="523875" y="2095500"/>
                    <a:pt x="542925" y="2100262"/>
                  </a:cubicBezTo>
                  <a:cubicBezTo>
                    <a:pt x="557213" y="2109787"/>
                    <a:pt x="570096" y="2121863"/>
                    <a:pt x="585788" y="2128837"/>
                  </a:cubicBezTo>
                  <a:cubicBezTo>
                    <a:pt x="761653" y="2206999"/>
                    <a:pt x="595672" y="2121828"/>
                    <a:pt x="728663" y="2171700"/>
                  </a:cubicBezTo>
                  <a:cubicBezTo>
                    <a:pt x="748605" y="2179178"/>
                    <a:pt x="766237" y="2191885"/>
                    <a:pt x="785813" y="2200275"/>
                  </a:cubicBezTo>
                  <a:cubicBezTo>
                    <a:pt x="799655" y="2206207"/>
                    <a:pt x="814388" y="2209800"/>
                    <a:pt x="828675" y="2214562"/>
                  </a:cubicBezTo>
                  <a:cubicBezTo>
                    <a:pt x="904875" y="2209800"/>
                    <a:pt x="981568" y="2210150"/>
                    <a:pt x="1057275" y="2200275"/>
                  </a:cubicBezTo>
                  <a:cubicBezTo>
                    <a:pt x="1132569" y="2190454"/>
                    <a:pt x="1161622" y="2165493"/>
                    <a:pt x="1228725" y="2143125"/>
                  </a:cubicBezTo>
                  <a:cubicBezTo>
                    <a:pt x="1261617" y="2132161"/>
                    <a:pt x="1295600" y="2124746"/>
                    <a:pt x="1328738" y="2114550"/>
                  </a:cubicBezTo>
                  <a:cubicBezTo>
                    <a:pt x="1479480" y="2068168"/>
                    <a:pt x="1355000" y="2100841"/>
                    <a:pt x="1471613" y="2071687"/>
                  </a:cubicBezTo>
                  <a:cubicBezTo>
                    <a:pt x="1528685" y="2079841"/>
                    <a:pt x="1630507" y="2094984"/>
                    <a:pt x="1685925" y="2100262"/>
                  </a:cubicBezTo>
                  <a:cubicBezTo>
                    <a:pt x="1747741" y="2106149"/>
                    <a:pt x="1809750" y="2109787"/>
                    <a:pt x="1871663" y="2114550"/>
                  </a:cubicBezTo>
                  <a:cubicBezTo>
                    <a:pt x="1985963" y="2109787"/>
                    <a:pt x="2100732" y="2111645"/>
                    <a:pt x="2214563" y="2100262"/>
                  </a:cubicBezTo>
                  <a:cubicBezTo>
                    <a:pt x="2244534" y="2097265"/>
                    <a:pt x="2300288" y="2071687"/>
                    <a:pt x="2300288" y="2071687"/>
                  </a:cubicBezTo>
                  <a:cubicBezTo>
                    <a:pt x="2309813" y="2057400"/>
                    <a:pt x="2322099" y="2044608"/>
                    <a:pt x="2328863" y="2028825"/>
                  </a:cubicBezTo>
                  <a:cubicBezTo>
                    <a:pt x="2340487" y="2001702"/>
                    <a:pt x="2354216" y="1905283"/>
                    <a:pt x="2357438" y="1885950"/>
                  </a:cubicBezTo>
                  <a:cubicBezTo>
                    <a:pt x="2352675" y="1600200"/>
                    <a:pt x="2356532" y="1314176"/>
                    <a:pt x="2343150" y="1028700"/>
                  </a:cubicBezTo>
                  <a:cubicBezTo>
                    <a:pt x="2342153" y="1007425"/>
                    <a:pt x="2322485" y="991325"/>
                    <a:pt x="2314575" y="971550"/>
                  </a:cubicBezTo>
                  <a:cubicBezTo>
                    <a:pt x="2289823" y="909670"/>
                    <a:pt x="2295097" y="873211"/>
                    <a:pt x="2243138" y="828675"/>
                  </a:cubicBezTo>
                  <a:cubicBezTo>
                    <a:pt x="2226967" y="814814"/>
                    <a:pt x="2204049" y="811388"/>
                    <a:pt x="2185988" y="800100"/>
                  </a:cubicBezTo>
                  <a:cubicBezTo>
                    <a:pt x="2165795" y="787479"/>
                    <a:pt x="2146538" y="773167"/>
                    <a:pt x="2128838" y="757237"/>
                  </a:cubicBezTo>
                  <a:cubicBezTo>
                    <a:pt x="2098801" y="730203"/>
                    <a:pt x="2071688" y="700087"/>
                    <a:pt x="2043113" y="671512"/>
                  </a:cubicBezTo>
                  <a:lnTo>
                    <a:pt x="2000250" y="628650"/>
                  </a:lnTo>
                  <a:cubicBezTo>
                    <a:pt x="1985962" y="614362"/>
                    <a:pt x="1968596" y="602599"/>
                    <a:pt x="1957388" y="585787"/>
                  </a:cubicBezTo>
                  <a:lnTo>
                    <a:pt x="1900238" y="500062"/>
                  </a:lnTo>
                  <a:lnTo>
                    <a:pt x="1843088" y="414337"/>
                  </a:lnTo>
                  <a:cubicBezTo>
                    <a:pt x="1748317" y="130023"/>
                    <a:pt x="1870029" y="481689"/>
                    <a:pt x="1785938" y="271462"/>
                  </a:cubicBezTo>
                  <a:cubicBezTo>
                    <a:pt x="1774751" y="243496"/>
                    <a:pt x="1766888" y="214312"/>
                    <a:pt x="1757363" y="185737"/>
                  </a:cubicBezTo>
                  <a:lnTo>
                    <a:pt x="1743075" y="142875"/>
                  </a:lnTo>
                  <a:cubicBezTo>
                    <a:pt x="1738312" y="128587"/>
                    <a:pt x="1739437" y="110661"/>
                    <a:pt x="1728788" y="100012"/>
                  </a:cubicBezTo>
                  <a:cubicBezTo>
                    <a:pt x="1714500" y="85725"/>
                    <a:pt x="1701447" y="70085"/>
                    <a:pt x="1685925" y="57150"/>
                  </a:cubicBezTo>
                  <a:cubicBezTo>
                    <a:pt x="1672734" y="46157"/>
                    <a:pt x="1658846" y="35339"/>
                    <a:pt x="1643063" y="28575"/>
                  </a:cubicBezTo>
                  <a:cubicBezTo>
                    <a:pt x="1625014" y="20840"/>
                    <a:pt x="1604794" y="19681"/>
                    <a:pt x="1585913" y="14287"/>
                  </a:cubicBezTo>
                  <a:cubicBezTo>
                    <a:pt x="1571432" y="10150"/>
                    <a:pt x="1557338" y="4762"/>
                    <a:pt x="1543050" y="0"/>
                  </a:cubicBezTo>
                  <a:cubicBezTo>
                    <a:pt x="1452563" y="4762"/>
                    <a:pt x="1361828" y="6083"/>
                    <a:pt x="1271588" y="14287"/>
                  </a:cubicBezTo>
                  <a:cubicBezTo>
                    <a:pt x="1256589" y="15651"/>
                    <a:pt x="1240613" y="19329"/>
                    <a:pt x="1228725" y="28575"/>
                  </a:cubicBezTo>
                  <a:cubicBezTo>
                    <a:pt x="1196826" y="53385"/>
                    <a:pt x="1176624" y="91884"/>
                    <a:pt x="1143000" y="114300"/>
                  </a:cubicBezTo>
                  <a:lnTo>
                    <a:pt x="1057275" y="171450"/>
                  </a:lnTo>
                  <a:cubicBezTo>
                    <a:pt x="1042988" y="180975"/>
                    <a:pt x="1030703" y="194595"/>
                    <a:pt x="1014413" y="200025"/>
                  </a:cubicBezTo>
                  <a:lnTo>
                    <a:pt x="971550" y="214312"/>
                  </a:lnTo>
                  <a:cubicBezTo>
                    <a:pt x="917480" y="250359"/>
                    <a:pt x="945357" y="250031"/>
                    <a:pt x="928688" y="27146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A9C237A-320A-3790-36FC-D0820DFD3B5C}"/>
                </a:ext>
              </a:extLst>
            </p:cNvPr>
            <p:cNvSpPr/>
            <p:nvPr/>
          </p:nvSpPr>
          <p:spPr>
            <a:xfrm>
              <a:off x="5696914" y="2215660"/>
              <a:ext cx="1282500" cy="1350000"/>
            </a:xfrm>
            <a:custGeom>
              <a:avLst/>
              <a:gdLst>
                <a:gd name="connsiteX0" fmla="*/ 563376 w 1759130"/>
                <a:gd name="connsiteY0" fmla="*/ 334107 h 1951892"/>
                <a:gd name="connsiteX1" fmla="*/ 405114 w 1759130"/>
                <a:gd name="connsiteY1" fmla="*/ 404446 h 1951892"/>
                <a:gd name="connsiteX2" fmla="*/ 264438 w 1759130"/>
                <a:gd name="connsiteY2" fmla="*/ 492369 h 1951892"/>
                <a:gd name="connsiteX3" fmla="*/ 194099 w 1759130"/>
                <a:gd name="connsiteY3" fmla="*/ 527538 h 1951892"/>
                <a:gd name="connsiteX4" fmla="*/ 88591 w 1759130"/>
                <a:gd name="connsiteY4" fmla="*/ 580292 h 1951892"/>
                <a:gd name="connsiteX5" fmla="*/ 53422 w 1759130"/>
                <a:gd name="connsiteY5" fmla="*/ 633046 h 1951892"/>
                <a:gd name="connsiteX6" fmla="*/ 18253 w 1759130"/>
                <a:gd name="connsiteY6" fmla="*/ 826477 h 1951892"/>
                <a:gd name="connsiteX7" fmla="*/ 35838 w 1759130"/>
                <a:gd name="connsiteY7" fmla="*/ 1019907 h 1951892"/>
                <a:gd name="connsiteX8" fmla="*/ 53422 w 1759130"/>
                <a:gd name="connsiteY8" fmla="*/ 1072661 h 1951892"/>
                <a:gd name="connsiteX9" fmla="*/ 106176 w 1759130"/>
                <a:gd name="connsiteY9" fmla="*/ 1107830 h 1951892"/>
                <a:gd name="connsiteX10" fmla="*/ 71007 w 1759130"/>
                <a:gd name="connsiteY10" fmla="*/ 1230923 h 1951892"/>
                <a:gd name="connsiteX11" fmla="*/ 35838 w 1759130"/>
                <a:gd name="connsiteY11" fmla="*/ 1283677 h 1951892"/>
                <a:gd name="connsiteX12" fmla="*/ 18253 w 1759130"/>
                <a:gd name="connsiteY12" fmla="*/ 1512277 h 1951892"/>
                <a:gd name="connsiteX13" fmla="*/ 71007 w 1759130"/>
                <a:gd name="connsiteY13" fmla="*/ 1547446 h 1951892"/>
                <a:gd name="connsiteX14" fmla="*/ 176514 w 1759130"/>
                <a:gd name="connsiteY14" fmla="*/ 1582615 h 1951892"/>
                <a:gd name="connsiteX15" fmla="*/ 229268 w 1759130"/>
                <a:gd name="connsiteY15" fmla="*/ 1600200 h 1951892"/>
                <a:gd name="connsiteX16" fmla="*/ 299607 w 1759130"/>
                <a:gd name="connsiteY16" fmla="*/ 1617784 h 1951892"/>
                <a:gd name="connsiteX17" fmla="*/ 405114 w 1759130"/>
                <a:gd name="connsiteY17" fmla="*/ 1652954 h 1951892"/>
                <a:gd name="connsiteX18" fmla="*/ 457868 w 1759130"/>
                <a:gd name="connsiteY18" fmla="*/ 1670538 h 1951892"/>
                <a:gd name="connsiteX19" fmla="*/ 580961 w 1759130"/>
                <a:gd name="connsiteY19" fmla="*/ 1793630 h 1951892"/>
                <a:gd name="connsiteX20" fmla="*/ 616130 w 1759130"/>
                <a:gd name="connsiteY20" fmla="*/ 1828800 h 1951892"/>
                <a:gd name="connsiteX21" fmla="*/ 739222 w 1759130"/>
                <a:gd name="connsiteY21" fmla="*/ 1863969 h 1951892"/>
                <a:gd name="connsiteX22" fmla="*/ 1002991 w 1759130"/>
                <a:gd name="connsiteY22" fmla="*/ 1863969 h 1951892"/>
                <a:gd name="connsiteX23" fmla="*/ 1073330 w 1759130"/>
                <a:gd name="connsiteY23" fmla="*/ 1951892 h 1951892"/>
                <a:gd name="connsiteX24" fmla="*/ 1143668 w 1759130"/>
                <a:gd name="connsiteY24" fmla="*/ 1934307 h 1951892"/>
                <a:gd name="connsiteX25" fmla="*/ 1178838 w 1759130"/>
                <a:gd name="connsiteY25" fmla="*/ 1899138 h 1951892"/>
                <a:gd name="connsiteX26" fmla="*/ 1231591 w 1759130"/>
                <a:gd name="connsiteY26" fmla="*/ 1863969 h 1951892"/>
                <a:gd name="connsiteX27" fmla="*/ 1249176 w 1759130"/>
                <a:gd name="connsiteY27" fmla="*/ 1811215 h 1951892"/>
                <a:gd name="connsiteX28" fmla="*/ 1301930 w 1759130"/>
                <a:gd name="connsiteY28" fmla="*/ 1705707 h 1951892"/>
                <a:gd name="connsiteX29" fmla="*/ 1319514 w 1759130"/>
                <a:gd name="connsiteY29" fmla="*/ 1459523 h 1951892"/>
                <a:gd name="connsiteX30" fmla="*/ 1354684 w 1759130"/>
                <a:gd name="connsiteY30" fmla="*/ 1424354 h 1951892"/>
                <a:gd name="connsiteX31" fmla="*/ 1512945 w 1759130"/>
                <a:gd name="connsiteY31" fmla="*/ 1318846 h 1951892"/>
                <a:gd name="connsiteX32" fmla="*/ 1636038 w 1759130"/>
                <a:gd name="connsiteY32" fmla="*/ 1213338 h 1951892"/>
                <a:gd name="connsiteX33" fmla="*/ 1706376 w 1759130"/>
                <a:gd name="connsiteY33" fmla="*/ 1107830 h 1951892"/>
                <a:gd name="connsiteX34" fmla="*/ 1759130 w 1759130"/>
                <a:gd name="connsiteY34" fmla="*/ 1002323 h 1951892"/>
                <a:gd name="connsiteX35" fmla="*/ 1636038 w 1759130"/>
                <a:gd name="connsiteY35" fmla="*/ 896815 h 1951892"/>
                <a:gd name="connsiteX36" fmla="*/ 1583284 w 1759130"/>
                <a:gd name="connsiteY36" fmla="*/ 879230 h 1951892"/>
                <a:gd name="connsiteX37" fmla="*/ 1565699 w 1759130"/>
                <a:gd name="connsiteY37" fmla="*/ 668215 h 1951892"/>
                <a:gd name="connsiteX38" fmla="*/ 1548114 w 1759130"/>
                <a:gd name="connsiteY38" fmla="*/ 351692 h 1951892"/>
                <a:gd name="connsiteX39" fmla="*/ 1495361 w 1759130"/>
                <a:gd name="connsiteY39" fmla="*/ 316523 h 1951892"/>
                <a:gd name="connsiteX40" fmla="*/ 1460191 w 1759130"/>
                <a:gd name="connsiteY40" fmla="*/ 281354 h 1951892"/>
                <a:gd name="connsiteX41" fmla="*/ 1407438 w 1759130"/>
                <a:gd name="connsiteY41" fmla="*/ 263769 h 1951892"/>
                <a:gd name="connsiteX42" fmla="*/ 1354684 w 1759130"/>
                <a:gd name="connsiteY42" fmla="*/ 228600 h 1951892"/>
                <a:gd name="connsiteX43" fmla="*/ 1090914 w 1759130"/>
                <a:gd name="connsiteY43" fmla="*/ 246184 h 1951892"/>
                <a:gd name="connsiteX44" fmla="*/ 1038161 w 1759130"/>
                <a:gd name="connsiteY44" fmla="*/ 263769 h 1951892"/>
                <a:gd name="connsiteX45" fmla="*/ 879899 w 1759130"/>
                <a:gd name="connsiteY45" fmla="*/ 246184 h 1951892"/>
                <a:gd name="connsiteX46" fmla="*/ 827145 w 1759130"/>
                <a:gd name="connsiteY46" fmla="*/ 211015 h 1951892"/>
                <a:gd name="connsiteX47" fmla="*/ 756807 w 1759130"/>
                <a:gd name="connsiteY47" fmla="*/ 52754 h 1951892"/>
                <a:gd name="connsiteX48" fmla="*/ 721638 w 1759130"/>
                <a:gd name="connsiteY48" fmla="*/ 17584 h 1951892"/>
                <a:gd name="connsiteX49" fmla="*/ 668884 w 1759130"/>
                <a:gd name="connsiteY49" fmla="*/ 0 h 1951892"/>
                <a:gd name="connsiteX50" fmla="*/ 457868 w 1759130"/>
                <a:gd name="connsiteY50" fmla="*/ 52754 h 1951892"/>
                <a:gd name="connsiteX51" fmla="*/ 440284 w 1759130"/>
                <a:gd name="connsiteY51" fmla="*/ 105507 h 1951892"/>
                <a:gd name="connsiteX52" fmla="*/ 457868 w 1759130"/>
                <a:gd name="connsiteY52" fmla="*/ 246184 h 1951892"/>
                <a:gd name="connsiteX53" fmla="*/ 475453 w 1759130"/>
                <a:gd name="connsiteY53" fmla="*/ 369277 h 195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59130" h="1951892">
                  <a:moveTo>
                    <a:pt x="563376" y="334107"/>
                  </a:moveTo>
                  <a:cubicBezTo>
                    <a:pt x="510622" y="357553"/>
                    <a:pt x="456135" y="377435"/>
                    <a:pt x="405114" y="404446"/>
                  </a:cubicBezTo>
                  <a:cubicBezTo>
                    <a:pt x="356243" y="430319"/>
                    <a:pt x="312203" y="464506"/>
                    <a:pt x="264438" y="492369"/>
                  </a:cubicBezTo>
                  <a:cubicBezTo>
                    <a:pt x="241795" y="505577"/>
                    <a:pt x="216859" y="514532"/>
                    <a:pt x="194099" y="527538"/>
                  </a:cubicBezTo>
                  <a:cubicBezTo>
                    <a:pt x="98650" y="582080"/>
                    <a:pt x="185314" y="548050"/>
                    <a:pt x="88591" y="580292"/>
                  </a:cubicBezTo>
                  <a:cubicBezTo>
                    <a:pt x="76868" y="597877"/>
                    <a:pt x="62873" y="614143"/>
                    <a:pt x="53422" y="633046"/>
                  </a:cubicBezTo>
                  <a:cubicBezTo>
                    <a:pt x="26316" y="687258"/>
                    <a:pt x="24314" y="777990"/>
                    <a:pt x="18253" y="826477"/>
                  </a:cubicBezTo>
                  <a:cubicBezTo>
                    <a:pt x="24115" y="890954"/>
                    <a:pt x="26682" y="955815"/>
                    <a:pt x="35838" y="1019907"/>
                  </a:cubicBezTo>
                  <a:cubicBezTo>
                    <a:pt x="38459" y="1038257"/>
                    <a:pt x="41843" y="1058187"/>
                    <a:pt x="53422" y="1072661"/>
                  </a:cubicBezTo>
                  <a:cubicBezTo>
                    <a:pt x="66624" y="1089164"/>
                    <a:pt x="88591" y="1096107"/>
                    <a:pt x="106176" y="1107830"/>
                  </a:cubicBezTo>
                  <a:cubicBezTo>
                    <a:pt x="100543" y="1130361"/>
                    <a:pt x="83619" y="1205699"/>
                    <a:pt x="71007" y="1230923"/>
                  </a:cubicBezTo>
                  <a:cubicBezTo>
                    <a:pt x="61556" y="1249826"/>
                    <a:pt x="47561" y="1266092"/>
                    <a:pt x="35838" y="1283677"/>
                  </a:cubicBezTo>
                  <a:cubicBezTo>
                    <a:pt x="18158" y="1354396"/>
                    <a:pt x="-24109" y="1438145"/>
                    <a:pt x="18253" y="1512277"/>
                  </a:cubicBezTo>
                  <a:cubicBezTo>
                    <a:pt x="28739" y="1530626"/>
                    <a:pt x="51694" y="1538863"/>
                    <a:pt x="71007" y="1547446"/>
                  </a:cubicBezTo>
                  <a:cubicBezTo>
                    <a:pt x="104883" y="1562502"/>
                    <a:pt x="141345" y="1570892"/>
                    <a:pt x="176514" y="1582615"/>
                  </a:cubicBezTo>
                  <a:cubicBezTo>
                    <a:pt x="194099" y="1588477"/>
                    <a:pt x="211285" y="1595705"/>
                    <a:pt x="229268" y="1600200"/>
                  </a:cubicBezTo>
                  <a:cubicBezTo>
                    <a:pt x="252714" y="1606061"/>
                    <a:pt x="276458" y="1610839"/>
                    <a:pt x="299607" y="1617784"/>
                  </a:cubicBezTo>
                  <a:cubicBezTo>
                    <a:pt x="335115" y="1628436"/>
                    <a:pt x="369945" y="1641231"/>
                    <a:pt x="405114" y="1652954"/>
                  </a:cubicBezTo>
                  <a:lnTo>
                    <a:pt x="457868" y="1670538"/>
                  </a:lnTo>
                  <a:lnTo>
                    <a:pt x="580961" y="1793630"/>
                  </a:lnTo>
                  <a:cubicBezTo>
                    <a:pt x="592684" y="1805353"/>
                    <a:pt x="600402" y="1823557"/>
                    <a:pt x="616130" y="1828800"/>
                  </a:cubicBezTo>
                  <a:cubicBezTo>
                    <a:pt x="691812" y="1854026"/>
                    <a:pt x="650902" y="1841888"/>
                    <a:pt x="739222" y="1863969"/>
                  </a:cubicBezTo>
                  <a:cubicBezTo>
                    <a:pt x="846088" y="1848702"/>
                    <a:pt x="893027" y="1830980"/>
                    <a:pt x="1002991" y="1863969"/>
                  </a:cubicBezTo>
                  <a:cubicBezTo>
                    <a:pt x="1023873" y="1870234"/>
                    <a:pt x="1066228" y="1941239"/>
                    <a:pt x="1073330" y="1951892"/>
                  </a:cubicBezTo>
                  <a:cubicBezTo>
                    <a:pt x="1096776" y="1946030"/>
                    <a:pt x="1122052" y="1945115"/>
                    <a:pt x="1143668" y="1934307"/>
                  </a:cubicBezTo>
                  <a:cubicBezTo>
                    <a:pt x="1158497" y="1926893"/>
                    <a:pt x="1165892" y="1909495"/>
                    <a:pt x="1178838" y="1899138"/>
                  </a:cubicBezTo>
                  <a:cubicBezTo>
                    <a:pt x="1195341" y="1885936"/>
                    <a:pt x="1214007" y="1875692"/>
                    <a:pt x="1231591" y="1863969"/>
                  </a:cubicBezTo>
                  <a:cubicBezTo>
                    <a:pt x="1237453" y="1846384"/>
                    <a:pt x="1240886" y="1827794"/>
                    <a:pt x="1249176" y="1811215"/>
                  </a:cubicBezTo>
                  <a:cubicBezTo>
                    <a:pt x="1317353" y="1674861"/>
                    <a:pt x="1257730" y="1838306"/>
                    <a:pt x="1301930" y="1705707"/>
                  </a:cubicBezTo>
                  <a:cubicBezTo>
                    <a:pt x="1307791" y="1623646"/>
                    <a:pt x="1304352" y="1540384"/>
                    <a:pt x="1319514" y="1459523"/>
                  </a:cubicBezTo>
                  <a:cubicBezTo>
                    <a:pt x="1322569" y="1443228"/>
                    <a:pt x="1341421" y="1434301"/>
                    <a:pt x="1354684" y="1424354"/>
                  </a:cubicBezTo>
                  <a:cubicBezTo>
                    <a:pt x="1354707" y="1424337"/>
                    <a:pt x="1486556" y="1336439"/>
                    <a:pt x="1512945" y="1318846"/>
                  </a:cubicBezTo>
                  <a:cubicBezTo>
                    <a:pt x="1560674" y="1287027"/>
                    <a:pt x="1601925" y="1264508"/>
                    <a:pt x="1636038" y="1213338"/>
                  </a:cubicBezTo>
                  <a:lnTo>
                    <a:pt x="1706376" y="1107830"/>
                  </a:lnTo>
                  <a:cubicBezTo>
                    <a:pt x="1751828" y="1039653"/>
                    <a:pt x="1734861" y="1075128"/>
                    <a:pt x="1759130" y="1002323"/>
                  </a:cubicBezTo>
                  <a:cubicBezTo>
                    <a:pt x="1732554" y="896019"/>
                    <a:pt x="1764473" y="939627"/>
                    <a:pt x="1636038" y="896815"/>
                  </a:cubicBezTo>
                  <a:lnTo>
                    <a:pt x="1583284" y="879230"/>
                  </a:lnTo>
                  <a:cubicBezTo>
                    <a:pt x="1577422" y="808892"/>
                    <a:pt x="1570394" y="738641"/>
                    <a:pt x="1565699" y="668215"/>
                  </a:cubicBezTo>
                  <a:cubicBezTo>
                    <a:pt x="1558670" y="562779"/>
                    <a:pt x="1568838" y="455310"/>
                    <a:pt x="1548114" y="351692"/>
                  </a:cubicBezTo>
                  <a:cubicBezTo>
                    <a:pt x="1543969" y="330969"/>
                    <a:pt x="1511864" y="329725"/>
                    <a:pt x="1495361" y="316523"/>
                  </a:cubicBezTo>
                  <a:cubicBezTo>
                    <a:pt x="1482415" y="306166"/>
                    <a:pt x="1474407" y="289884"/>
                    <a:pt x="1460191" y="281354"/>
                  </a:cubicBezTo>
                  <a:cubicBezTo>
                    <a:pt x="1444297" y="271817"/>
                    <a:pt x="1424017" y="272058"/>
                    <a:pt x="1407438" y="263769"/>
                  </a:cubicBezTo>
                  <a:cubicBezTo>
                    <a:pt x="1388535" y="254317"/>
                    <a:pt x="1372269" y="240323"/>
                    <a:pt x="1354684" y="228600"/>
                  </a:cubicBezTo>
                  <a:cubicBezTo>
                    <a:pt x="1266761" y="234461"/>
                    <a:pt x="1178494" y="236453"/>
                    <a:pt x="1090914" y="246184"/>
                  </a:cubicBezTo>
                  <a:cubicBezTo>
                    <a:pt x="1072492" y="248231"/>
                    <a:pt x="1056697" y="263769"/>
                    <a:pt x="1038161" y="263769"/>
                  </a:cubicBezTo>
                  <a:cubicBezTo>
                    <a:pt x="985082" y="263769"/>
                    <a:pt x="932653" y="252046"/>
                    <a:pt x="879899" y="246184"/>
                  </a:cubicBezTo>
                  <a:cubicBezTo>
                    <a:pt x="862314" y="234461"/>
                    <a:pt x="838346" y="228937"/>
                    <a:pt x="827145" y="211015"/>
                  </a:cubicBezTo>
                  <a:cubicBezTo>
                    <a:pt x="687705" y="-12089"/>
                    <a:pt x="868172" y="191962"/>
                    <a:pt x="756807" y="52754"/>
                  </a:cubicBezTo>
                  <a:cubicBezTo>
                    <a:pt x="746450" y="39808"/>
                    <a:pt x="735854" y="26114"/>
                    <a:pt x="721638" y="17584"/>
                  </a:cubicBezTo>
                  <a:cubicBezTo>
                    <a:pt x="705744" y="8047"/>
                    <a:pt x="686469" y="5861"/>
                    <a:pt x="668884" y="0"/>
                  </a:cubicBezTo>
                  <a:cubicBezTo>
                    <a:pt x="592694" y="7619"/>
                    <a:pt x="502001" y="-20801"/>
                    <a:pt x="457868" y="52754"/>
                  </a:cubicBezTo>
                  <a:cubicBezTo>
                    <a:pt x="448332" y="68648"/>
                    <a:pt x="446145" y="87923"/>
                    <a:pt x="440284" y="105507"/>
                  </a:cubicBezTo>
                  <a:cubicBezTo>
                    <a:pt x="446145" y="152399"/>
                    <a:pt x="449414" y="199689"/>
                    <a:pt x="457868" y="246184"/>
                  </a:cubicBezTo>
                  <a:cubicBezTo>
                    <a:pt x="482868" y="383682"/>
                    <a:pt x="475453" y="201343"/>
                    <a:pt x="475453" y="369277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8F35865-334F-6079-6DB1-87E1634B47F1}"/>
                </a:ext>
              </a:extLst>
            </p:cNvPr>
            <p:cNvSpPr/>
            <p:nvPr/>
          </p:nvSpPr>
          <p:spPr>
            <a:xfrm rot="20464521">
              <a:off x="4391759" y="2664064"/>
              <a:ext cx="1688123" cy="2017835"/>
            </a:xfrm>
            <a:custGeom>
              <a:avLst/>
              <a:gdLst>
                <a:gd name="connsiteX0" fmla="*/ 404446 w 2250831"/>
                <a:gd name="connsiteY0" fmla="*/ 457200 h 2690446"/>
                <a:gd name="connsiteX1" fmla="*/ 246185 w 2250831"/>
                <a:gd name="connsiteY1" fmla="*/ 808892 h 2690446"/>
                <a:gd name="connsiteX2" fmla="*/ 228600 w 2250831"/>
                <a:gd name="connsiteY2" fmla="*/ 879231 h 2690446"/>
                <a:gd name="connsiteX3" fmla="*/ 246185 w 2250831"/>
                <a:gd name="connsiteY3" fmla="*/ 1019907 h 2690446"/>
                <a:gd name="connsiteX4" fmla="*/ 281354 w 2250831"/>
                <a:gd name="connsiteY4" fmla="*/ 1055077 h 2690446"/>
                <a:gd name="connsiteX5" fmla="*/ 334108 w 2250831"/>
                <a:gd name="connsiteY5" fmla="*/ 1160584 h 2690446"/>
                <a:gd name="connsiteX6" fmla="*/ 334108 w 2250831"/>
                <a:gd name="connsiteY6" fmla="*/ 1441938 h 2690446"/>
                <a:gd name="connsiteX7" fmla="*/ 281354 w 2250831"/>
                <a:gd name="connsiteY7" fmla="*/ 1477107 h 2690446"/>
                <a:gd name="connsiteX8" fmla="*/ 246185 w 2250831"/>
                <a:gd name="connsiteY8" fmla="*/ 1512277 h 2690446"/>
                <a:gd name="connsiteX9" fmla="*/ 70339 w 2250831"/>
                <a:gd name="connsiteY9" fmla="*/ 1494692 h 2690446"/>
                <a:gd name="connsiteX10" fmla="*/ 17585 w 2250831"/>
                <a:gd name="connsiteY10" fmla="*/ 1477107 h 2690446"/>
                <a:gd name="connsiteX11" fmla="*/ 0 w 2250831"/>
                <a:gd name="connsiteY11" fmla="*/ 1547446 h 2690446"/>
                <a:gd name="connsiteX12" fmla="*/ 52754 w 2250831"/>
                <a:gd name="connsiteY12" fmla="*/ 1740877 h 2690446"/>
                <a:gd name="connsiteX13" fmla="*/ 158262 w 2250831"/>
                <a:gd name="connsiteY13" fmla="*/ 1811215 h 2690446"/>
                <a:gd name="connsiteX14" fmla="*/ 211016 w 2250831"/>
                <a:gd name="connsiteY14" fmla="*/ 1828800 h 2690446"/>
                <a:gd name="connsiteX15" fmla="*/ 263770 w 2250831"/>
                <a:gd name="connsiteY15" fmla="*/ 1863969 h 2690446"/>
                <a:gd name="connsiteX16" fmla="*/ 386862 w 2250831"/>
                <a:gd name="connsiteY16" fmla="*/ 1899138 h 2690446"/>
                <a:gd name="connsiteX17" fmla="*/ 439616 w 2250831"/>
                <a:gd name="connsiteY17" fmla="*/ 1916723 h 2690446"/>
                <a:gd name="connsiteX18" fmla="*/ 492370 w 2250831"/>
                <a:gd name="connsiteY18" fmla="*/ 1951892 h 2690446"/>
                <a:gd name="connsiteX19" fmla="*/ 597877 w 2250831"/>
                <a:gd name="connsiteY19" fmla="*/ 1987061 h 2690446"/>
                <a:gd name="connsiteX20" fmla="*/ 720970 w 2250831"/>
                <a:gd name="connsiteY20" fmla="*/ 2022231 h 2690446"/>
                <a:gd name="connsiteX21" fmla="*/ 773723 w 2250831"/>
                <a:gd name="connsiteY21" fmla="*/ 2057400 h 2690446"/>
                <a:gd name="connsiteX22" fmla="*/ 914400 w 2250831"/>
                <a:gd name="connsiteY22" fmla="*/ 2162907 h 2690446"/>
                <a:gd name="connsiteX23" fmla="*/ 1002323 w 2250831"/>
                <a:gd name="connsiteY23" fmla="*/ 2180492 h 2690446"/>
                <a:gd name="connsiteX24" fmla="*/ 1019908 w 2250831"/>
                <a:gd name="connsiteY24" fmla="*/ 2338754 h 2690446"/>
                <a:gd name="connsiteX25" fmla="*/ 1037493 w 2250831"/>
                <a:gd name="connsiteY25" fmla="*/ 2391507 h 2690446"/>
                <a:gd name="connsiteX26" fmla="*/ 1055077 w 2250831"/>
                <a:gd name="connsiteY26" fmla="*/ 2461846 h 2690446"/>
                <a:gd name="connsiteX27" fmla="*/ 1090246 w 2250831"/>
                <a:gd name="connsiteY27" fmla="*/ 2567354 h 2690446"/>
                <a:gd name="connsiteX28" fmla="*/ 1160585 w 2250831"/>
                <a:gd name="connsiteY28" fmla="*/ 2690446 h 2690446"/>
                <a:gd name="connsiteX29" fmla="*/ 1389185 w 2250831"/>
                <a:gd name="connsiteY29" fmla="*/ 2672861 h 2690446"/>
                <a:gd name="connsiteX30" fmla="*/ 1441939 w 2250831"/>
                <a:gd name="connsiteY30" fmla="*/ 2655277 h 2690446"/>
                <a:gd name="connsiteX31" fmla="*/ 1477108 w 2250831"/>
                <a:gd name="connsiteY31" fmla="*/ 2549769 h 2690446"/>
                <a:gd name="connsiteX32" fmla="*/ 1582616 w 2250831"/>
                <a:gd name="connsiteY32" fmla="*/ 2303584 h 2690446"/>
                <a:gd name="connsiteX33" fmla="*/ 1617785 w 2250831"/>
                <a:gd name="connsiteY33" fmla="*/ 2145323 h 2690446"/>
                <a:gd name="connsiteX34" fmla="*/ 1635370 w 2250831"/>
                <a:gd name="connsiteY34" fmla="*/ 2092569 h 2690446"/>
                <a:gd name="connsiteX35" fmla="*/ 1688123 w 2250831"/>
                <a:gd name="connsiteY35" fmla="*/ 2039815 h 2690446"/>
                <a:gd name="connsiteX36" fmla="*/ 1776046 w 2250831"/>
                <a:gd name="connsiteY36" fmla="*/ 1934307 h 2690446"/>
                <a:gd name="connsiteX37" fmla="*/ 1828800 w 2250831"/>
                <a:gd name="connsiteY37" fmla="*/ 1916723 h 2690446"/>
                <a:gd name="connsiteX38" fmla="*/ 1951893 w 2250831"/>
                <a:gd name="connsiteY38" fmla="*/ 1846384 h 2690446"/>
                <a:gd name="connsiteX39" fmla="*/ 2057400 w 2250831"/>
                <a:gd name="connsiteY39" fmla="*/ 1793631 h 2690446"/>
                <a:gd name="connsiteX40" fmla="*/ 2145323 w 2250831"/>
                <a:gd name="connsiteY40" fmla="*/ 1705707 h 2690446"/>
                <a:gd name="connsiteX41" fmla="*/ 2180493 w 2250831"/>
                <a:gd name="connsiteY41" fmla="*/ 1670538 h 2690446"/>
                <a:gd name="connsiteX42" fmla="*/ 2198077 w 2250831"/>
                <a:gd name="connsiteY42" fmla="*/ 1617784 h 2690446"/>
                <a:gd name="connsiteX43" fmla="*/ 2250831 w 2250831"/>
                <a:gd name="connsiteY43" fmla="*/ 1512277 h 2690446"/>
                <a:gd name="connsiteX44" fmla="*/ 2233246 w 2250831"/>
                <a:gd name="connsiteY44" fmla="*/ 1336431 h 2690446"/>
                <a:gd name="connsiteX45" fmla="*/ 2215662 w 2250831"/>
                <a:gd name="connsiteY45" fmla="*/ 1283677 h 2690446"/>
                <a:gd name="connsiteX46" fmla="*/ 2092570 w 2250831"/>
                <a:gd name="connsiteY46" fmla="*/ 1195754 h 2690446"/>
                <a:gd name="connsiteX47" fmla="*/ 1951893 w 2250831"/>
                <a:gd name="connsiteY47" fmla="*/ 1178169 h 2690446"/>
                <a:gd name="connsiteX48" fmla="*/ 1793631 w 2250831"/>
                <a:gd name="connsiteY48" fmla="*/ 1195754 h 2690446"/>
                <a:gd name="connsiteX49" fmla="*/ 1811216 w 2250831"/>
                <a:gd name="connsiteY49" fmla="*/ 1125415 h 2690446"/>
                <a:gd name="connsiteX50" fmla="*/ 1881554 w 2250831"/>
                <a:gd name="connsiteY50" fmla="*/ 1019907 h 2690446"/>
                <a:gd name="connsiteX51" fmla="*/ 1916723 w 2250831"/>
                <a:gd name="connsiteY51" fmla="*/ 914400 h 2690446"/>
                <a:gd name="connsiteX52" fmla="*/ 1899139 w 2250831"/>
                <a:gd name="connsiteY52" fmla="*/ 527538 h 2690446"/>
                <a:gd name="connsiteX53" fmla="*/ 1846385 w 2250831"/>
                <a:gd name="connsiteY53" fmla="*/ 509954 h 2690446"/>
                <a:gd name="connsiteX54" fmla="*/ 1828800 w 2250831"/>
                <a:gd name="connsiteY54" fmla="*/ 457200 h 2690446"/>
                <a:gd name="connsiteX55" fmla="*/ 1846385 w 2250831"/>
                <a:gd name="connsiteY55" fmla="*/ 351692 h 2690446"/>
                <a:gd name="connsiteX56" fmla="*/ 1828800 w 2250831"/>
                <a:gd name="connsiteY56" fmla="*/ 298938 h 2690446"/>
                <a:gd name="connsiteX57" fmla="*/ 1776046 w 2250831"/>
                <a:gd name="connsiteY57" fmla="*/ 193431 h 2690446"/>
                <a:gd name="connsiteX58" fmla="*/ 1723293 w 2250831"/>
                <a:gd name="connsiteY58" fmla="*/ 87923 h 2690446"/>
                <a:gd name="connsiteX59" fmla="*/ 1705708 w 2250831"/>
                <a:gd name="connsiteY59" fmla="*/ 35169 h 2690446"/>
                <a:gd name="connsiteX60" fmla="*/ 1652954 w 2250831"/>
                <a:gd name="connsiteY60" fmla="*/ 0 h 2690446"/>
                <a:gd name="connsiteX61" fmla="*/ 1600200 w 2250831"/>
                <a:gd name="connsiteY61" fmla="*/ 17584 h 2690446"/>
                <a:gd name="connsiteX62" fmla="*/ 1565031 w 2250831"/>
                <a:gd name="connsiteY62" fmla="*/ 52754 h 2690446"/>
                <a:gd name="connsiteX63" fmla="*/ 1477108 w 2250831"/>
                <a:gd name="connsiteY63" fmla="*/ 211015 h 2690446"/>
                <a:gd name="connsiteX64" fmla="*/ 1441939 w 2250831"/>
                <a:gd name="connsiteY64" fmla="*/ 404446 h 2690446"/>
                <a:gd name="connsiteX65" fmla="*/ 1371600 w 2250831"/>
                <a:gd name="connsiteY65" fmla="*/ 492369 h 2690446"/>
                <a:gd name="connsiteX66" fmla="*/ 1283677 w 2250831"/>
                <a:gd name="connsiteY66" fmla="*/ 580292 h 2690446"/>
                <a:gd name="connsiteX67" fmla="*/ 1090246 w 2250831"/>
                <a:gd name="connsiteY67" fmla="*/ 562707 h 2690446"/>
                <a:gd name="connsiteX68" fmla="*/ 1055077 w 2250831"/>
                <a:gd name="connsiteY68" fmla="*/ 509954 h 2690446"/>
                <a:gd name="connsiteX69" fmla="*/ 1002323 w 2250831"/>
                <a:gd name="connsiteY69" fmla="*/ 334107 h 2690446"/>
                <a:gd name="connsiteX70" fmla="*/ 1019908 w 2250831"/>
                <a:gd name="connsiteY70" fmla="*/ 211015 h 2690446"/>
                <a:gd name="connsiteX71" fmla="*/ 1055077 w 2250831"/>
                <a:gd name="connsiteY71" fmla="*/ 87923 h 2690446"/>
                <a:gd name="connsiteX72" fmla="*/ 1002323 w 2250831"/>
                <a:gd name="connsiteY72" fmla="*/ 52754 h 2690446"/>
                <a:gd name="connsiteX73" fmla="*/ 949570 w 2250831"/>
                <a:gd name="connsiteY73" fmla="*/ 70338 h 2690446"/>
                <a:gd name="connsiteX74" fmla="*/ 773723 w 2250831"/>
                <a:gd name="connsiteY74" fmla="*/ 123092 h 2690446"/>
                <a:gd name="connsiteX75" fmla="*/ 720970 w 2250831"/>
                <a:gd name="connsiteY75" fmla="*/ 140677 h 2690446"/>
                <a:gd name="connsiteX76" fmla="*/ 668216 w 2250831"/>
                <a:gd name="connsiteY76" fmla="*/ 158261 h 2690446"/>
                <a:gd name="connsiteX77" fmla="*/ 615462 w 2250831"/>
                <a:gd name="connsiteY77" fmla="*/ 140677 h 2690446"/>
                <a:gd name="connsiteX78" fmla="*/ 562708 w 2250831"/>
                <a:gd name="connsiteY78" fmla="*/ 158261 h 2690446"/>
                <a:gd name="connsiteX79" fmla="*/ 597877 w 2250831"/>
                <a:gd name="connsiteY79" fmla="*/ 263769 h 2690446"/>
                <a:gd name="connsiteX80" fmla="*/ 633046 w 2250831"/>
                <a:gd name="connsiteY80" fmla="*/ 316523 h 2690446"/>
                <a:gd name="connsiteX81" fmla="*/ 668216 w 2250831"/>
                <a:gd name="connsiteY81" fmla="*/ 422031 h 2690446"/>
                <a:gd name="connsiteX82" fmla="*/ 685800 w 2250831"/>
                <a:gd name="connsiteY82" fmla="*/ 474784 h 2690446"/>
                <a:gd name="connsiteX83" fmla="*/ 633046 w 2250831"/>
                <a:gd name="connsiteY83" fmla="*/ 597877 h 2690446"/>
                <a:gd name="connsiteX84" fmla="*/ 509954 w 2250831"/>
                <a:gd name="connsiteY84" fmla="*/ 580292 h 2690446"/>
                <a:gd name="connsiteX85" fmla="*/ 457200 w 2250831"/>
                <a:gd name="connsiteY85" fmla="*/ 562707 h 2690446"/>
                <a:gd name="connsiteX86" fmla="*/ 386862 w 2250831"/>
                <a:gd name="connsiteY86" fmla="*/ 527538 h 2690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250831" h="2690446">
                  <a:moveTo>
                    <a:pt x="404446" y="457200"/>
                  </a:moveTo>
                  <a:cubicBezTo>
                    <a:pt x="351692" y="574431"/>
                    <a:pt x="295629" y="690227"/>
                    <a:pt x="246185" y="808892"/>
                  </a:cubicBezTo>
                  <a:cubicBezTo>
                    <a:pt x="236890" y="831201"/>
                    <a:pt x="228600" y="855063"/>
                    <a:pt x="228600" y="879231"/>
                  </a:cubicBezTo>
                  <a:cubicBezTo>
                    <a:pt x="228600" y="926488"/>
                    <a:pt x="232606" y="974643"/>
                    <a:pt x="246185" y="1019907"/>
                  </a:cubicBezTo>
                  <a:cubicBezTo>
                    <a:pt x="250949" y="1035787"/>
                    <a:pt x="270997" y="1042131"/>
                    <a:pt x="281354" y="1055077"/>
                  </a:cubicBezTo>
                  <a:cubicBezTo>
                    <a:pt x="320311" y="1103775"/>
                    <a:pt x="315534" y="1104866"/>
                    <a:pt x="334108" y="1160584"/>
                  </a:cubicBezTo>
                  <a:cubicBezTo>
                    <a:pt x="340223" y="1221730"/>
                    <a:pt x="370467" y="1369220"/>
                    <a:pt x="334108" y="1441938"/>
                  </a:cubicBezTo>
                  <a:cubicBezTo>
                    <a:pt x="324656" y="1460841"/>
                    <a:pt x="297857" y="1463905"/>
                    <a:pt x="281354" y="1477107"/>
                  </a:cubicBezTo>
                  <a:cubicBezTo>
                    <a:pt x="268408" y="1487464"/>
                    <a:pt x="257908" y="1500554"/>
                    <a:pt x="246185" y="1512277"/>
                  </a:cubicBezTo>
                  <a:cubicBezTo>
                    <a:pt x="187570" y="1506415"/>
                    <a:pt x="128562" y="1503650"/>
                    <a:pt x="70339" y="1494692"/>
                  </a:cubicBezTo>
                  <a:cubicBezTo>
                    <a:pt x="52019" y="1491873"/>
                    <a:pt x="32414" y="1465985"/>
                    <a:pt x="17585" y="1477107"/>
                  </a:cubicBezTo>
                  <a:cubicBezTo>
                    <a:pt x="-1749" y="1491608"/>
                    <a:pt x="5862" y="1524000"/>
                    <a:pt x="0" y="1547446"/>
                  </a:cubicBezTo>
                  <a:cubicBezTo>
                    <a:pt x="5484" y="1574866"/>
                    <a:pt x="32161" y="1727148"/>
                    <a:pt x="52754" y="1740877"/>
                  </a:cubicBezTo>
                  <a:cubicBezTo>
                    <a:pt x="87923" y="1764323"/>
                    <a:pt x="118163" y="1797848"/>
                    <a:pt x="158262" y="1811215"/>
                  </a:cubicBezTo>
                  <a:cubicBezTo>
                    <a:pt x="175847" y="1817077"/>
                    <a:pt x="194437" y="1820510"/>
                    <a:pt x="211016" y="1828800"/>
                  </a:cubicBezTo>
                  <a:cubicBezTo>
                    <a:pt x="229919" y="1838251"/>
                    <a:pt x="244867" y="1854517"/>
                    <a:pt x="263770" y="1863969"/>
                  </a:cubicBezTo>
                  <a:cubicBezTo>
                    <a:pt x="291884" y="1878026"/>
                    <a:pt x="360560" y="1891623"/>
                    <a:pt x="386862" y="1899138"/>
                  </a:cubicBezTo>
                  <a:cubicBezTo>
                    <a:pt x="404685" y="1904230"/>
                    <a:pt x="423037" y="1908433"/>
                    <a:pt x="439616" y="1916723"/>
                  </a:cubicBezTo>
                  <a:cubicBezTo>
                    <a:pt x="458519" y="1926174"/>
                    <a:pt x="473057" y="1943309"/>
                    <a:pt x="492370" y="1951892"/>
                  </a:cubicBezTo>
                  <a:cubicBezTo>
                    <a:pt x="526246" y="1966948"/>
                    <a:pt x="562708" y="1975338"/>
                    <a:pt x="597877" y="1987061"/>
                  </a:cubicBezTo>
                  <a:cubicBezTo>
                    <a:pt x="673563" y="2012290"/>
                    <a:pt x="632644" y="2000149"/>
                    <a:pt x="720970" y="2022231"/>
                  </a:cubicBezTo>
                  <a:cubicBezTo>
                    <a:pt x="738554" y="2033954"/>
                    <a:pt x="757220" y="2044198"/>
                    <a:pt x="773723" y="2057400"/>
                  </a:cubicBezTo>
                  <a:cubicBezTo>
                    <a:pt x="824069" y="2097677"/>
                    <a:pt x="832607" y="2146548"/>
                    <a:pt x="914400" y="2162907"/>
                  </a:cubicBezTo>
                  <a:lnTo>
                    <a:pt x="1002323" y="2180492"/>
                  </a:lnTo>
                  <a:cubicBezTo>
                    <a:pt x="1008185" y="2233246"/>
                    <a:pt x="1011182" y="2286398"/>
                    <a:pt x="1019908" y="2338754"/>
                  </a:cubicBezTo>
                  <a:cubicBezTo>
                    <a:pt x="1022955" y="2357037"/>
                    <a:pt x="1032401" y="2373685"/>
                    <a:pt x="1037493" y="2391507"/>
                  </a:cubicBezTo>
                  <a:cubicBezTo>
                    <a:pt x="1044132" y="2414745"/>
                    <a:pt x="1048133" y="2438697"/>
                    <a:pt x="1055077" y="2461846"/>
                  </a:cubicBezTo>
                  <a:cubicBezTo>
                    <a:pt x="1065729" y="2497354"/>
                    <a:pt x="1082975" y="2531002"/>
                    <a:pt x="1090246" y="2567354"/>
                  </a:cubicBezTo>
                  <a:cubicBezTo>
                    <a:pt x="1111976" y="2676001"/>
                    <a:pt x="1082963" y="2638698"/>
                    <a:pt x="1160585" y="2690446"/>
                  </a:cubicBezTo>
                  <a:cubicBezTo>
                    <a:pt x="1236785" y="2684584"/>
                    <a:pt x="1313350" y="2682340"/>
                    <a:pt x="1389185" y="2672861"/>
                  </a:cubicBezTo>
                  <a:cubicBezTo>
                    <a:pt x="1407578" y="2670562"/>
                    <a:pt x="1431165" y="2670360"/>
                    <a:pt x="1441939" y="2655277"/>
                  </a:cubicBezTo>
                  <a:cubicBezTo>
                    <a:pt x="1463487" y="2625111"/>
                    <a:pt x="1460529" y="2582927"/>
                    <a:pt x="1477108" y="2549769"/>
                  </a:cubicBezTo>
                  <a:cubicBezTo>
                    <a:pt x="1515233" y="2473519"/>
                    <a:pt x="1565368" y="2389825"/>
                    <a:pt x="1582616" y="2303584"/>
                  </a:cubicBezTo>
                  <a:cubicBezTo>
                    <a:pt x="1594704" y="2243140"/>
                    <a:pt x="1601227" y="2203274"/>
                    <a:pt x="1617785" y="2145323"/>
                  </a:cubicBezTo>
                  <a:cubicBezTo>
                    <a:pt x="1622877" y="2127500"/>
                    <a:pt x="1625088" y="2107992"/>
                    <a:pt x="1635370" y="2092569"/>
                  </a:cubicBezTo>
                  <a:cubicBezTo>
                    <a:pt x="1649164" y="2071877"/>
                    <a:pt x="1672203" y="2058919"/>
                    <a:pt x="1688123" y="2039815"/>
                  </a:cubicBezTo>
                  <a:cubicBezTo>
                    <a:pt x="1728667" y="1991161"/>
                    <a:pt x="1718257" y="1972833"/>
                    <a:pt x="1776046" y="1934307"/>
                  </a:cubicBezTo>
                  <a:cubicBezTo>
                    <a:pt x="1791469" y="1924025"/>
                    <a:pt x="1811215" y="1922584"/>
                    <a:pt x="1828800" y="1916723"/>
                  </a:cubicBezTo>
                  <a:cubicBezTo>
                    <a:pt x="1998885" y="1789160"/>
                    <a:pt x="1817629" y="1913517"/>
                    <a:pt x="1951893" y="1846384"/>
                  </a:cubicBezTo>
                  <a:cubicBezTo>
                    <a:pt x="2088238" y="1778211"/>
                    <a:pt x="1924808" y="1837827"/>
                    <a:pt x="2057400" y="1793631"/>
                  </a:cubicBezTo>
                  <a:lnTo>
                    <a:pt x="2145323" y="1705707"/>
                  </a:lnTo>
                  <a:lnTo>
                    <a:pt x="2180493" y="1670538"/>
                  </a:lnTo>
                  <a:cubicBezTo>
                    <a:pt x="2186354" y="1652953"/>
                    <a:pt x="2189788" y="1634363"/>
                    <a:pt x="2198077" y="1617784"/>
                  </a:cubicBezTo>
                  <a:cubicBezTo>
                    <a:pt x="2266257" y="1481423"/>
                    <a:pt x="2206628" y="1644883"/>
                    <a:pt x="2250831" y="1512277"/>
                  </a:cubicBezTo>
                  <a:cubicBezTo>
                    <a:pt x="2244969" y="1453662"/>
                    <a:pt x="2242203" y="1394654"/>
                    <a:pt x="2233246" y="1336431"/>
                  </a:cubicBezTo>
                  <a:cubicBezTo>
                    <a:pt x="2230428" y="1318111"/>
                    <a:pt x="2226436" y="1298760"/>
                    <a:pt x="2215662" y="1283677"/>
                  </a:cubicBezTo>
                  <a:cubicBezTo>
                    <a:pt x="2178353" y="1231444"/>
                    <a:pt x="2150989" y="1206376"/>
                    <a:pt x="2092570" y="1195754"/>
                  </a:cubicBezTo>
                  <a:cubicBezTo>
                    <a:pt x="2046075" y="1187300"/>
                    <a:pt x="1998785" y="1184031"/>
                    <a:pt x="1951893" y="1178169"/>
                  </a:cubicBezTo>
                  <a:cubicBezTo>
                    <a:pt x="1899139" y="1184031"/>
                    <a:pt x="1843330" y="1214391"/>
                    <a:pt x="1793631" y="1195754"/>
                  </a:cubicBezTo>
                  <a:cubicBezTo>
                    <a:pt x="1771002" y="1187268"/>
                    <a:pt x="1800408" y="1147031"/>
                    <a:pt x="1811216" y="1125415"/>
                  </a:cubicBezTo>
                  <a:cubicBezTo>
                    <a:pt x="1830119" y="1087609"/>
                    <a:pt x="1868188" y="1060006"/>
                    <a:pt x="1881554" y="1019907"/>
                  </a:cubicBezTo>
                  <a:lnTo>
                    <a:pt x="1916723" y="914400"/>
                  </a:lnTo>
                  <a:cubicBezTo>
                    <a:pt x="1910862" y="785446"/>
                    <a:pt x="1921257" y="654716"/>
                    <a:pt x="1899139" y="527538"/>
                  </a:cubicBezTo>
                  <a:cubicBezTo>
                    <a:pt x="1895963" y="509276"/>
                    <a:pt x="1859492" y="523061"/>
                    <a:pt x="1846385" y="509954"/>
                  </a:cubicBezTo>
                  <a:cubicBezTo>
                    <a:pt x="1833278" y="496847"/>
                    <a:pt x="1834662" y="474785"/>
                    <a:pt x="1828800" y="457200"/>
                  </a:cubicBezTo>
                  <a:cubicBezTo>
                    <a:pt x="1834662" y="422031"/>
                    <a:pt x="1846385" y="387346"/>
                    <a:pt x="1846385" y="351692"/>
                  </a:cubicBezTo>
                  <a:cubicBezTo>
                    <a:pt x="1846385" y="333156"/>
                    <a:pt x="1833892" y="316761"/>
                    <a:pt x="1828800" y="298938"/>
                  </a:cubicBezTo>
                  <a:cubicBezTo>
                    <a:pt x="1802873" y="208194"/>
                    <a:pt x="1831270" y="248653"/>
                    <a:pt x="1776046" y="193431"/>
                  </a:cubicBezTo>
                  <a:cubicBezTo>
                    <a:pt x="1731850" y="60839"/>
                    <a:pt x="1791466" y="224269"/>
                    <a:pt x="1723293" y="87923"/>
                  </a:cubicBezTo>
                  <a:cubicBezTo>
                    <a:pt x="1715003" y="71344"/>
                    <a:pt x="1717287" y="49643"/>
                    <a:pt x="1705708" y="35169"/>
                  </a:cubicBezTo>
                  <a:cubicBezTo>
                    <a:pt x="1692506" y="18666"/>
                    <a:pt x="1670539" y="11723"/>
                    <a:pt x="1652954" y="0"/>
                  </a:cubicBezTo>
                  <a:cubicBezTo>
                    <a:pt x="1635369" y="5861"/>
                    <a:pt x="1616094" y="8047"/>
                    <a:pt x="1600200" y="17584"/>
                  </a:cubicBezTo>
                  <a:cubicBezTo>
                    <a:pt x="1585984" y="26114"/>
                    <a:pt x="1574978" y="39491"/>
                    <a:pt x="1565031" y="52754"/>
                  </a:cubicBezTo>
                  <a:cubicBezTo>
                    <a:pt x="1522087" y="110013"/>
                    <a:pt x="1491537" y="146084"/>
                    <a:pt x="1477108" y="211015"/>
                  </a:cubicBezTo>
                  <a:cubicBezTo>
                    <a:pt x="1473519" y="227167"/>
                    <a:pt x="1450664" y="381179"/>
                    <a:pt x="1441939" y="404446"/>
                  </a:cubicBezTo>
                  <a:cubicBezTo>
                    <a:pt x="1422836" y="455389"/>
                    <a:pt x="1401897" y="454498"/>
                    <a:pt x="1371600" y="492369"/>
                  </a:cubicBezTo>
                  <a:cubicBezTo>
                    <a:pt x="1304609" y="576107"/>
                    <a:pt x="1374114" y="520001"/>
                    <a:pt x="1283677" y="580292"/>
                  </a:cubicBezTo>
                  <a:cubicBezTo>
                    <a:pt x="1219200" y="574430"/>
                    <a:pt x="1152126" y="581747"/>
                    <a:pt x="1090246" y="562707"/>
                  </a:cubicBezTo>
                  <a:cubicBezTo>
                    <a:pt x="1070047" y="556492"/>
                    <a:pt x="1063660" y="529266"/>
                    <a:pt x="1055077" y="509954"/>
                  </a:cubicBezTo>
                  <a:cubicBezTo>
                    <a:pt x="1030614" y="454913"/>
                    <a:pt x="1016937" y="392563"/>
                    <a:pt x="1002323" y="334107"/>
                  </a:cubicBezTo>
                  <a:cubicBezTo>
                    <a:pt x="1008185" y="293076"/>
                    <a:pt x="1012494" y="251794"/>
                    <a:pt x="1019908" y="211015"/>
                  </a:cubicBezTo>
                  <a:cubicBezTo>
                    <a:pt x="1028739" y="162445"/>
                    <a:pt x="1040013" y="133117"/>
                    <a:pt x="1055077" y="87923"/>
                  </a:cubicBezTo>
                  <a:cubicBezTo>
                    <a:pt x="1037492" y="76200"/>
                    <a:pt x="1023170" y="56229"/>
                    <a:pt x="1002323" y="52754"/>
                  </a:cubicBezTo>
                  <a:cubicBezTo>
                    <a:pt x="984040" y="49707"/>
                    <a:pt x="967392" y="65246"/>
                    <a:pt x="949570" y="70338"/>
                  </a:cubicBezTo>
                  <a:cubicBezTo>
                    <a:pt x="763564" y="123482"/>
                    <a:pt x="1024416" y="39527"/>
                    <a:pt x="773723" y="123092"/>
                  </a:cubicBezTo>
                  <a:lnTo>
                    <a:pt x="720970" y="140677"/>
                  </a:lnTo>
                  <a:lnTo>
                    <a:pt x="668216" y="158261"/>
                  </a:lnTo>
                  <a:cubicBezTo>
                    <a:pt x="650631" y="152400"/>
                    <a:pt x="631356" y="150214"/>
                    <a:pt x="615462" y="140677"/>
                  </a:cubicBezTo>
                  <a:cubicBezTo>
                    <a:pt x="561822" y="108493"/>
                    <a:pt x="591533" y="71786"/>
                    <a:pt x="562708" y="158261"/>
                  </a:cubicBezTo>
                  <a:cubicBezTo>
                    <a:pt x="574431" y="193430"/>
                    <a:pt x="577313" y="232923"/>
                    <a:pt x="597877" y="263769"/>
                  </a:cubicBezTo>
                  <a:cubicBezTo>
                    <a:pt x="609600" y="281354"/>
                    <a:pt x="624463" y="297210"/>
                    <a:pt x="633046" y="316523"/>
                  </a:cubicBezTo>
                  <a:cubicBezTo>
                    <a:pt x="648102" y="350400"/>
                    <a:pt x="656493" y="386862"/>
                    <a:pt x="668216" y="422031"/>
                  </a:cubicBezTo>
                  <a:lnTo>
                    <a:pt x="685800" y="474784"/>
                  </a:lnTo>
                  <a:cubicBezTo>
                    <a:pt x="683419" y="486691"/>
                    <a:pt x="679113" y="592758"/>
                    <a:pt x="633046" y="597877"/>
                  </a:cubicBezTo>
                  <a:cubicBezTo>
                    <a:pt x="591852" y="602454"/>
                    <a:pt x="550985" y="586154"/>
                    <a:pt x="509954" y="580292"/>
                  </a:cubicBezTo>
                  <a:cubicBezTo>
                    <a:pt x="492369" y="574430"/>
                    <a:pt x="473779" y="570997"/>
                    <a:pt x="457200" y="562707"/>
                  </a:cubicBezTo>
                  <a:cubicBezTo>
                    <a:pt x="380359" y="524287"/>
                    <a:pt x="430908" y="527538"/>
                    <a:pt x="386862" y="527538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6A77E6-43D9-A78D-BC66-84F04337EB8B}"/>
                </a:ext>
              </a:extLst>
            </p:cNvPr>
            <p:cNvGrpSpPr/>
            <p:nvPr/>
          </p:nvGrpSpPr>
          <p:grpSpPr>
            <a:xfrm>
              <a:off x="2101514" y="2206072"/>
              <a:ext cx="889397" cy="889397"/>
              <a:chOff x="2524124" y="928692"/>
              <a:chExt cx="1185862" cy="118586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0098EA7-6C1C-34E8-B8DB-1A04AA228EF1}"/>
                  </a:ext>
                </a:extLst>
              </p:cNvPr>
              <p:cNvSpPr/>
              <p:nvPr/>
            </p:nvSpPr>
            <p:spPr>
              <a:xfrm>
                <a:off x="2524124" y="928692"/>
                <a:ext cx="1185862" cy="118586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CAC816-F27B-8539-E937-787B87A7E24E}"/>
                  </a:ext>
                </a:extLst>
              </p:cNvPr>
              <p:cNvSpPr txBox="1"/>
              <p:nvPr/>
            </p:nvSpPr>
            <p:spPr>
              <a:xfrm>
                <a:off x="2535060" y="1167680"/>
                <a:ext cx="116399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500" dirty="0"/>
                  <a:t>at traffic</a:t>
                </a:r>
                <a:br>
                  <a:rPr lang="en-GB" sz="1500" dirty="0"/>
                </a:br>
                <a:r>
                  <a:rPr lang="en-GB" sz="1500" dirty="0"/>
                  <a:t>lights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31DD60E-D7F1-E8F0-1BCC-0BBAE650EF65}"/>
                </a:ext>
              </a:extLst>
            </p:cNvPr>
            <p:cNvGrpSpPr/>
            <p:nvPr/>
          </p:nvGrpSpPr>
          <p:grpSpPr>
            <a:xfrm>
              <a:off x="3954671" y="1951175"/>
              <a:ext cx="889397" cy="889397"/>
              <a:chOff x="3486150" y="1700213"/>
              <a:chExt cx="1185862" cy="118586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EC8531B-D3E1-246E-8FDF-B6C1BC7100C0}"/>
                  </a:ext>
                </a:extLst>
              </p:cNvPr>
              <p:cNvSpPr/>
              <p:nvPr/>
            </p:nvSpPr>
            <p:spPr>
              <a:xfrm>
                <a:off x="3486150" y="1700213"/>
                <a:ext cx="1185862" cy="118586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2F60BF-5349-1064-82D3-9D55AC63D599}"/>
                  </a:ext>
                </a:extLst>
              </p:cNvPr>
              <p:cNvSpPr txBox="1"/>
              <p:nvPr/>
            </p:nvSpPr>
            <p:spPr>
              <a:xfrm>
                <a:off x="3589417" y="2093089"/>
                <a:ext cx="979327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500" dirty="0"/>
                  <a:t>driving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304B3DC-A73A-C524-2A56-3F5823329FE9}"/>
                </a:ext>
              </a:extLst>
            </p:cNvPr>
            <p:cNvGrpSpPr/>
            <p:nvPr/>
          </p:nvGrpSpPr>
          <p:grpSpPr>
            <a:xfrm>
              <a:off x="4794336" y="3204791"/>
              <a:ext cx="889397" cy="889397"/>
              <a:chOff x="4428887" y="2471746"/>
              <a:chExt cx="1185862" cy="118586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D10EB24-E46F-D039-90A0-8433C8D8DFAD}"/>
                  </a:ext>
                </a:extLst>
              </p:cNvPr>
              <p:cNvSpPr/>
              <p:nvPr/>
            </p:nvSpPr>
            <p:spPr>
              <a:xfrm>
                <a:off x="4428887" y="2471746"/>
                <a:ext cx="1185862" cy="118586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99D0E7-678A-7F18-3AA3-35F5FE88DF4E}"/>
                  </a:ext>
                </a:extLst>
              </p:cNvPr>
              <p:cNvSpPr txBox="1"/>
              <p:nvPr/>
            </p:nvSpPr>
            <p:spPr>
              <a:xfrm>
                <a:off x="4480218" y="2864622"/>
                <a:ext cx="1083203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500" dirty="0"/>
                  <a:t>walking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CE08006-01B9-D189-78E0-88FD8DD6835C}"/>
                </a:ext>
              </a:extLst>
            </p:cNvPr>
            <p:cNvGrpSpPr/>
            <p:nvPr/>
          </p:nvGrpSpPr>
          <p:grpSpPr>
            <a:xfrm>
              <a:off x="5842621" y="2475350"/>
              <a:ext cx="889397" cy="889397"/>
              <a:chOff x="5331613" y="1650215"/>
              <a:chExt cx="1185862" cy="118586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874CFC8-E625-0844-12DF-5488CF56333E}"/>
                  </a:ext>
                </a:extLst>
              </p:cNvPr>
              <p:cNvSpPr/>
              <p:nvPr/>
            </p:nvSpPr>
            <p:spPr>
              <a:xfrm>
                <a:off x="5331613" y="1650215"/>
                <a:ext cx="1185862" cy="118586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418CDD-2802-56AC-822E-64B51F088155}"/>
                  </a:ext>
                </a:extLst>
              </p:cNvPr>
              <p:cNvSpPr txBox="1"/>
              <p:nvPr/>
            </p:nvSpPr>
            <p:spPr>
              <a:xfrm>
                <a:off x="5349429" y="2043091"/>
                <a:ext cx="1150230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500" dirty="0"/>
                  <a:t>at home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FFBC77B-E6B4-F870-AEAF-93E93BBBA5BE}"/>
                </a:ext>
              </a:extLst>
            </p:cNvPr>
            <p:cNvGrpSpPr/>
            <p:nvPr/>
          </p:nvGrpSpPr>
          <p:grpSpPr>
            <a:xfrm>
              <a:off x="5835810" y="4162390"/>
              <a:ext cx="889397" cy="889397"/>
              <a:chOff x="5362566" y="3264707"/>
              <a:chExt cx="1185862" cy="118586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B66F03B-B0F7-A781-8A66-AE270F7D8DD8}"/>
                  </a:ext>
                </a:extLst>
              </p:cNvPr>
              <p:cNvSpPr/>
              <p:nvPr/>
            </p:nvSpPr>
            <p:spPr>
              <a:xfrm>
                <a:off x="5362566" y="3264707"/>
                <a:ext cx="1185862" cy="118586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7EA440-D579-D1DB-A84D-DFF2D9EA69E5}"/>
                  </a:ext>
                </a:extLst>
              </p:cNvPr>
              <p:cNvSpPr txBox="1"/>
              <p:nvPr/>
            </p:nvSpPr>
            <p:spPr>
              <a:xfrm>
                <a:off x="5384658" y="3657583"/>
                <a:ext cx="1141679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500" dirty="0"/>
                  <a:t>at office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9430CD-D061-DFD9-C9CF-CF2E3DCF67D1}"/>
                </a:ext>
              </a:extLst>
            </p:cNvPr>
            <p:cNvSpPr txBox="1"/>
            <p:nvPr/>
          </p:nvSpPr>
          <p:spPr>
            <a:xfrm>
              <a:off x="6411391" y="1458904"/>
              <a:ext cx="14691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uninterpretable</a:t>
              </a:r>
              <a:br>
                <a:rPr lang="en-GB" sz="1500" dirty="0"/>
              </a:br>
              <a:r>
                <a:rPr lang="en-GB" sz="1500" dirty="0"/>
                <a:t>sensing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1B1766-AF3D-4A26-4267-5D2BE119C318}"/>
                </a:ext>
              </a:extLst>
            </p:cNvPr>
            <p:cNvGrpSpPr/>
            <p:nvPr/>
          </p:nvGrpSpPr>
          <p:grpSpPr>
            <a:xfrm>
              <a:off x="4321323" y="4327329"/>
              <a:ext cx="949299" cy="889397"/>
              <a:chOff x="3636372" y="3446874"/>
              <a:chExt cx="1265731" cy="118586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B3F0C18-1A39-099D-E9BB-A9E74750E6B0}"/>
                  </a:ext>
                </a:extLst>
              </p:cNvPr>
              <p:cNvSpPr/>
              <p:nvPr/>
            </p:nvSpPr>
            <p:spPr>
              <a:xfrm>
                <a:off x="3676307" y="3446874"/>
                <a:ext cx="1185862" cy="118586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904453-9664-EFCF-BC77-F35DC1DAABF1}"/>
                  </a:ext>
                </a:extLst>
              </p:cNvPr>
              <p:cNvSpPr txBox="1"/>
              <p:nvPr/>
            </p:nvSpPr>
            <p:spPr>
              <a:xfrm>
                <a:off x="3636372" y="3839750"/>
                <a:ext cx="1265731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500" dirty="0"/>
                  <a:t>shopping</a:t>
                </a:r>
              </a:p>
            </p:txBody>
          </p:sp>
        </p:grp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F478571-A870-C08B-BC5E-A4BAD35BAC52}"/>
                </a:ext>
              </a:extLst>
            </p:cNvPr>
            <p:cNvSpPr/>
            <p:nvPr/>
          </p:nvSpPr>
          <p:spPr>
            <a:xfrm>
              <a:off x="3531712" y="4127989"/>
              <a:ext cx="2205275" cy="1252904"/>
            </a:xfrm>
            <a:custGeom>
              <a:avLst/>
              <a:gdLst>
                <a:gd name="connsiteX0" fmla="*/ 1428090 w 2940367"/>
                <a:gd name="connsiteY0" fmla="*/ 17585 h 1670539"/>
                <a:gd name="connsiteX1" fmla="*/ 1340167 w 2940367"/>
                <a:gd name="connsiteY1" fmla="*/ 87923 h 1670539"/>
                <a:gd name="connsiteX2" fmla="*/ 1287413 w 2940367"/>
                <a:gd name="connsiteY2" fmla="*/ 105508 h 1670539"/>
                <a:gd name="connsiteX3" fmla="*/ 1252243 w 2940367"/>
                <a:gd name="connsiteY3" fmla="*/ 158262 h 1670539"/>
                <a:gd name="connsiteX4" fmla="*/ 1199490 w 2940367"/>
                <a:gd name="connsiteY4" fmla="*/ 193431 h 1670539"/>
                <a:gd name="connsiteX5" fmla="*/ 1164320 w 2940367"/>
                <a:gd name="connsiteY5" fmla="*/ 228600 h 1670539"/>
                <a:gd name="connsiteX6" fmla="*/ 1058813 w 2940367"/>
                <a:gd name="connsiteY6" fmla="*/ 281354 h 1670539"/>
                <a:gd name="connsiteX7" fmla="*/ 970890 w 2940367"/>
                <a:gd name="connsiteY7" fmla="*/ 351692 h 1670539"/>
                <a:gd name="connsiteX8" fmla="*/ 918136 w 2940367"/>
                <a:gd name="connsiteY8" fmla="*/ 369277 h 1670539"/>
                <a:gd name="connsiteX9" fmla="*/ 707120 w 2940367"/>
                <a:gd name="connsiteY9" fmla="*/ 351692 h 1670539"/>
                <a:gd name="connsiteX10" fmla="*/ 601613 w 2940367"/>
                <a:gd name="connsiteY10" fmla="*/ 316523 h 1670539"/>
                <a:gd name="connsiteX11" fmla="*/ 548859 w 2940367"/>
                <a:gd name="connsiteY11" fmla="*/ 298939 h 1670539"/>
                <a:gd name="connsiteX12" fmla="*/ 513690 w 2940367"/>
                <a:gd name="connsiteY12" fmla="*/ 263769 h 1670539"/>
                <a:gd name="connsiteX13" fmla="*/ 285090 w 2940367"/>
                <a:gd name="connsiteY13" fmla="*/ 263769 h 1670539"/>
                <a:gd name="connsiteX14" fmla="*/ 197167 w 2940367"/>
                <a:gd name="connsiteY14" fmla="*/ 334108 h 1670539"/>
                <a:gd name="connsiteX15" fmla="*/ 161997 w 2940367"/>
                <a:gd name="connsiteY15" fmla="*/ 369277 h 1670539"/>
                <a:gd name="connsiteX16" fmla="*/ 56490 w 2940367"/>
                <a:gd name="connsiteY16" fmla="*/ 457200 h 1670539"/>
                <a:gd name="connsiteX17" fmla="*/ 38905 w 2940367"/>
                <a:gd name="connsiteY17" fmla="*/ 509954 h 1670539"/>
                <a:gd name="connsiteX18" fmla="*/ 3736 w 2940367"/>
                <a:gd name="connsiteY18" fmla="*/ 562708 h 1670539"/>
                <a:gd name="connsiteX19" fmla="*/ 56490 w 2940367"/>
                <a:gd name="connsiteY19" fmla="*/ 720969 h 1670539"/>
                <a:gd name="connsiteX20" fmla="*/ 74074 w 2940367"/>
                <a:gd name="connsiteY20" fmla="*/ 773723 h 1670539"/>
                <a:gd name="connsiteX21" fmla="*/ 144413 w 2940367"/>
                <a:gd name="connsiteY21" fmla="*/ 879231 h 1670539"/>
                <a:gd name="connsiteX22" fmla="*/ 214751 w 2940367"/>
                <a:gd name="connsiteY22" fmla="*/ 914400 h 1670539"/>
                <a:gd name="connsiteX23" fmla="*/ 337843 w 2940367"/>
                <a:gd name="connsiteY23" fmla="*/ 949569 h 1670539"/>
                <a:gd name="connsiteX24" fmla="*/ 355428 w 2940367"/>
                <a:gd name="connsiteY24" fmla="*/ 1002323 h 1670539"/>
                <a:gd name="connsiteX25" fmla="*/ 390597 w 2940367"/>
                <a:gd name="connsiteY25" fmla="*/ 1055077 h 1670539"/>
                <a:gd name="connsiteX26" fmla="*/ 408182 w 2940367"/>
                <a:gd name="connsiteY26" fmla="*/ 1143000 h 1670539"/>
                <a:gd name="connsiteX27" fmla="*/ 443351 w 2940367"/>
                <a:gd name="connsiteY27" fmla="*/ 1248508 h 1670539"/>
                <a:gd name="connsiteX28" fmla="*/ 460936 w 2940367"/>
                <a:gd name="connsiteY28" fmla="*/ 1301262 h 1670539"/>
                <a:gd name="connsiteX29" fmla="*/ 566443 w 2940367"/>
                <a:gd name="connsiteY29" fmla="*/ 1389185 h 1670539"/>
                <a:gd name="connsiteX30" fmla="*/ 584028 w 2940367"/>
                <a:gd name="connsiteY30" fmla="*/ 1441939 h 1670539"/>
                <a:gd name="connsiteX31" fmla="*/ 689536 w 2940367"/>
                <a:gd name="connsiteY31" fmla="*/ 1477108 h 1670539"/>
                <a:gd name="connsiteX32" fmla="*/ 795043 w 2940367"/>
                <a:gd name="connsiteY32" fmla="*/ 1459523 h 1670539"/>
                <a:gd name="connsiteX33" fmla="*/ 865382 w 2940367"/>
                <a:gd name="connsiteY33" fmla="*/ 1389185 h 1670539"/>
                <a:gd name="connsiteX34" fmla="*/ 970890 w 2940367"/>
                <a:gd name="connsiteY34" fmla="*/ 1301262 h 1670539"/>
                <a:gd name="connsiteX35" fmla="*/ 1058813 w 2940367"/>
                <a:gd name="connsiteY35" fmla="*/ 1354015 h 1670539"/>
                <a:gd name="connsiteX36" fmla="*/ 1076397 w 2940367"/>
                <a:gd name="connsiteY36" fmla="*/ 1406769 h 1670539"/>
                <a:gd name="connsiteX37" fmla="*/ 1164320 w 2940367"/>
                <a:gd name="connsiteY37" fmla="*/ 1477108 h 1670539"/>
                <a:gd name="connsiteX38" fmla="*/ 1252243 w 2940367"/>
                <a:gd name="connsiteY38" fmla="*/ 1547446 h 1670539"/>
                <a:gd name="connsiteX39" fmla="*/ 1322582 w 2940367"/>
                <a:gd name="connsiteY39" fmla="*/ 1565031 h 1670539"/>
                <a:gd name="connsiteX40" fmla="*/ 1428090 w 2940367"/>
                <a:gd name="connsiteY40" fmla="*/ 1600200 h 1670539"/>
                <a:gd name="connsiteX41" fmla="*/ 1533597 w 2940367"/>
                <a:gd name="connsiteY41" fmla="*/ 1635369 h 1670539"/>
                <a:gd name="connsiteX42" fmla="*/ 1603936 w 2940367"/>
                <a:gd name="connsiteY42" fmla="*/ 1652954 h 1670539"/>
                <a:gd name="connsiteX43" fmla="*/ 2025967 w 2940367"/>
                <a:gd name="connsiteY43" fmla="*/ 1670539 h 1670539"/>
                <a:gd name="connsiteX44" fmla="*/ 2201813 w 2940367"/>
                <a:gd name="connsiteY44" fmla="*/ 1617785 h 1670539"/>
                <a:gd name="connsiteX45" fmla="*/ 2219397 w 2940367"/>
                <a:gd name="connsiteY45" fmla="*/ 1565031 h 1670539"/>
                <a:gd name="connsiteX46" fmla="*/ 2254567 w 2940367"/>
                <a:gd name="connsiteY46" fmla="*/ 1371600 h 1670539"/>
                <a:gd name="connsiteX47" fmla="*/ 2289736 w 2940367"/>
                <a:gd name="connsiteY47" fmla="*/ 1318846 h 1670539"/>
                <a:gd name="connsiteX48" fmla="*/ 2342490 w 2940367"/>
                <a:gd name="connsiteY48" fmla="*/ 1301262 h 1670539"/>
                <a:gd name="connsiteX49" fmla="*/ 2465582 w 2940367"/>
                <a:gd name="connsiteY49" fmla="*/ 1318846 h 1670539"/>
                <a:gd name="connsiteX50" fmla="*/ 2553505 w 2940367"/>
                <a:gd name="connsiteY50" fmla="*/ 1389185 h 1670539"/>
                <a:gd name="connsiteX51" fmla="*/ 2659013 w 2940367"/>
                <a:gd name="connsiteY51" fmla="*/ 1424354 h 1670539"/>
                <a:gd name="connsiteX52" fmla="*/ 2799690 w 2940367"/>
                <a:gd name="connsiteY52" fmla="*/ 1565031 h 1670539"/>
                <a:gd name="connsiteX53" fmla="*/ 2852443 w 2940367"/>
                <a:gd name="connsiteY53" fmla="*/ 1617785 h 1670539"/>
                <a:gd name="connsiteX54" fmla="*/ 2905197 w 2940367"/>
                <a:gd name="connsiteY54" fmla="*/ 1600200 h 1670539"/>
                <a:gd name="connsiteX55" fmla="*/ 2922782 w 2940367"/>
                <a:gd name="connsiteY55" fmla="*/ 1547446 h 1670539"/>
                <a:gd name="connsiteX56" fmla="*/ 2940367 w 2940367"/>
                <a:gd name="connsiteY56" fmla="*/ 1336431 h 1670539"/>
                <a:gd name="connsiteX57" fmla="*/ 2887613 w 2940367"/>
                <a:gd name="connsiteY57" fmla="*/ 1037492 h 1670539"/>
                <a:gd name="connsiteX58" fmla="*/ 2799690 w 2940367"/>
                <a:gd name="connsiteY58" fmla="*/ 967154 h 1670539"/>
                <a:gd name="connsiteX59" fmla="*/ 2694182 w 2940367"/>
                <a:gd name="connsiteY59" fmla="*/ 931985 h 1670539"/>
                <a:gd name="connsiteX60" fmla="*/ 2588674 w 2940367"/>
                <a:gd name="connsiteY60" fmla="*/ 791308 h 1670539"/>
                <a:gd name="connsiteX61" fmla="*/ 2553505 w 2940367"/>
                <a:gd name="connsiteY61" fmla="*/ 738554 h 1670539"/>
                <a:gd name="connsiteX62" fmla="*/ 2500751 w 2940367"/>
                <a:gd name="connsiteY62" fmla="*/ 703385 h 1670539"/>
                <a:gd name="connsiteX63" fmla="*/ 2430413 w 2940367"/>
                <a:gd name="connsiteY63" fmla="*/ 615462 h 1670539"/>
                <a:gd name="connsiteX64" fmla="*/ 2535920 w 2940367"/>
                <a:gd name="connsiteY64" fmla="*/ 404446 h 1670539"/>
                <a:gd name="connsiteX65" fmla="*/ 2571090 w 2940367"/>
                <a:gd name="connsiteY65" fmla="*/ 369277 h 1670539"/>
                <a:gd name="connsiteX66" fmla="*/ 2623843 w 2940367"/>
                <a:gd name="connsiteY66" fmla="*/ 316523 h 1670539"/>
                <a:gd name="connsiteX67" fmla="*/ 2606259 w 2940367"/>
                <a:gd name="connsiteY67" fmla="*/ 158262 h 1670539"/>
                <a:gd name="connsiteX68" fmla="*/ 2588674 w 2940367"/>
                <a:gd name="connsiteY68" fmla="*/ 105508 h 1670539"/>
                <a:gd name="connsiteX69" fmla="*/ 2535920 w 2940367"/>
                <a:gd name="connsiteY69" fmla="*/ 17585 h 1670539"/>
                <a:gd name="connsiteX70" fmla="*/ 2483167 w 2940367"/>
                <a:gd name="connsiteY70" fmla="*/ 0 h 1670539"/>
                <a:gd name="connsiteX71" fmla="*/ 1955628 w 2940367"/>
                <a:gd name="connsiteY71" fmla="*/ 70339 h 1670539"/>
                <a:gd name="connsiteX72" fmla="*/ 1797367 w 2940367"/>
                <a:gd name="connsiteY72" fmla="*/ 123092 h 1670539"/>
                <a:gd name="connsiteX73" fmla="*/ 1744613 w 2940367"/>
                <a:gd name="connsiteY73" fmla="*/ 140677 h 1670539"/>
                <a:gd name="connsiteX74" fmla="*/ 1621520 w 2940367"/>
                <a:gd name="connsiteY74" fmla="*/ 123092 h 1670539"/>
                <a:gd name="connsiteX75" fmla="*/ 1603936 w 2940367"/>
                <a:gd name="connsiteY75" fmla="*/ 70339 h 1670539"/>
                <a:gd name="connsiteX76" fmla="*/ 1568767 w 2940367"/>
                <a:gd name="connsiteY76" fmla="*/ 35169 h 1670539"/>
                <a:gd name="connsiteX77" fmla="*/ 1428090 w 2940367"/>
                <a:gd name="connsiteY77" fmla="*/ 17585 h 16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40367" h="1670539">
                  <a:moveTo>
                    <a:pt x="1428090" y="17585"/>
                  </a:moveTo>
                  <a:cubicBezTo>
                    <a:pt x="1389990" y="26377"/>
                    <a:pt x="1371994" y="68031"/>
                    <a:pt x="1340167" y="87923"/>
                  </a:cubicBezTo>
                  <a:cubicBezTo>
                    <a:pt x="1324449" y="97747"/>
                    <a:pt x="1301887" y="93929"/>
                    <a:pt x="1287413" y="105508"/>
                  </a:cubicBezTo>
                  <a:cubicBezTo>
                    <a:pt x="1270910" y="118710"/>
                    <a:pt x="1267187" y="143318"/>
                    <a:pt x="1252243" y="158262"/>
                  </a:cubicBezTo>
                  <a:cubicBezTo>
                    <a:pt x="1237299" y="173206"/>
                    <a:pt x="1215993" y="180229"/>
                    <a:pt x="1199490" y="193431"/>
                  </a:cubicBezTo>
                  <a:cubicBezTo>
                    <a:pt x="1186544" y="203788"/>
                    <a:pt x="1177266" y="218243"/>
                    <a:pt x="1164320" y="228600"/>
                  </a:cubicBezTo>
                  <a:cubicBezTo>
                    <a:pt x="1115622" y="267558"/>
                    <a:pt x="1114533" y="262780"/>
                    <a:pt x="1058813" y="281354"/>
                  </a:cubicBezTo>
                  <a:cubicBezTo>
                    <a:pt x="1026102" y="314064"/>
                    <a:pt x="1015253" y="329510"/>
                    <a:pt x="970890" y="351692"/>
                  </a:cubicBezTo>
                  <a:cubicBezTo>
                    <a:pt x="954311" y="359982"/>
                    <a:pt x="935721" y="363415"/>
                    <a:pt x="918136" y="369277"/>
                  </a:cubicBezTo>
                  <a:cubicBezTo>
                    <a:pt x="847797" y="363415"/>
                    <a:pt x="776742" y="363296"/>
                    <a:pt x="707120" y="351692"/>
                  </a:cubicBezTo>
                  <a:cubicBezTo>
                    <a:pt x="670553" y="345597"/>
                    <a:pt x="636782" y="328246"/>
                    <a:pt x="601613" y="316523"/>
                  </a:cubicBezTo>
                  <a:lnTo>
                    <a:pt x="548859" y="298939"/>
                  </a:lnTo>
                  <a:cubicBezTo>
                    <a:pt x="537136" y="287216"/>
                    <a:pt x="527906" y="272299"/>
                    <a:pt x="513690" y="263769"/>
                  </a:cubicBezTo>
                  <a:cubicBezTo>
                    <a:pt x="446440" y="223419"/>
                    <a:pt x="347845" y="257494"/>
                    <a:pt x="285090" y="263769"/>
                  </a:cubicBezTo>
                  <a:cubicBezTo>
                    <a:pt x="200176" y="348683"/>
                    <a:pt x="308075" y="245382"/>
                    <a:pt x="197167" y="334108"/>
                  </a:cubicBezTo>
                  <a:cubicBezTo>
                    <a:pt x="184221" y="344465"/>
                    <a:pt x="174943" y="358920"/>
                    <a:pt x="161997" y="369277"/>
                  </a:cubicBezTo>
                  <a:cubicBezTo>
                    <a:pt x="39598" y="467194"/>
                    <a:pt x="181790" y="331898"/>
                    <a:pt x="56490" y="457200"/>
                  </a:cubicBezTo>
                  <a:cubicBezTo>
                    <a:pt x="50628" y="474785"/>
                    <a:pt x="47195" y="493375"/>
                    <a:pt x="38905" y="509954"/>
                  </a:cubicBezTo>
                  <a:cubicBezTo>
                    <a:pt x="29454" y="528857"/>
                    <a:pt x="5839" y="541679"/>
                    <a:pt x="3736" y="562708"/>
                  </a:cubicBezTo>
                  <a:cubicBezTo>
                    <a:pt x="-7135" y="671414"/>
                    <a:pt x="4332" y="668812"/>
                    <a:pt x="56490" y="720969"/>
                  </a:cubicBezTo>
                  <a:cubicBezTo>
                    <a:pt x="62351" y="738554"/>
                    <a:pt x="65072" y="757520"/>
                    <a:pt x="74074" y="773723"/>
                  </a:cubicBezTo>
                  <a:cubicBezTo>
                    <a:pt x="94601" y="810672"/>
                    <a:pt x="106607" y="860328"/>
                    <a:pt x="144413" y="879231"/>
                  </a:cubicBezTo>
                  <a:cubicBezTo>
                    <a:pt x="167859" y="890954"/>
                    <a:pt x="190657" y="904074"/>
                    <a:pt x="214751" y="914400"/>
                  </a:cubicBezTo>
                  <a:cubicBezTo>
                    <a:pt x="250073" y="929538"/>
                    <a:pt x="302144" y="940645"/>
                    <a:pt x="337843" y="949569"/>
                  </a:cubicBezTo>
                  <a:cubicBezTo>
                    <a:pt x="343705" y="967154"/>
                    <a:pt x="347138" y="985744"/>
                    <a:pt x="355428" y="1002323"/>
                  </a:cubicBezTo>
                  <a:cubicBezTo>
                    <a:pt x="364879" y="1021226"/>
                    <a:pt x="383176" y="1035289"/>
                    <a:pt x="390597" y="1055077"/>
                  </a:cubicBezTo>
                  <a:cubicBezTo>
                    <a:pt x="401091" y="1083062"/>
                    <a:pt x="400318" y="1114165"/>
                    <a:pt x="408182" y="1143000"/>
                  </a:cubicBezTo>
                  <a:cubicBezTo>
                    <a:pt x="417936" y="1178765"/>
                    <a:pt x="431628" y="1213339"/>
                    <a:pt x="443351" y="1248508"/>
                  </a:cubicBezTo>
                  <a:cubicBezTo>
                    <a:pt x="449213" y="1266093"/>
                    <a:pt x="445513" y="1290980"/>
                    <a:pt x="460936" y="1301262"/>
                  </a:cubicBezTo>
                  <a:cubicBezTo>
                    <a:pt x="534382" y="1350225"/>
                    <a:pt x="498746" y="1321487"/>
                    <a:pt x="566443" y="1389185"/>
                  </a:cubicBezTo>
                  <a:cubicBezTo>
                    <a:pt x="572305" y="1406770"/>
                    <a:pt x="568945" y="1431165"/>
                    <a:pt x="584028" y="1441939"/>
                  </a:cubicBezTo>
                  <a:cubicBezTo>
                    <a:pt x="614195" y="1463486"/>
                    <a:pt x="689536" y="1477108"/>
                    <a:pt x="689536" y="1477108"/>
                  </a:cubicBezTo>
                  <a:cubicBezTo>
                    <a:pt x="724705" y="1471246"/>
                    <a:pt x="763153" y="1475468"/>
                    <a:pt x="795043" y="1459523"/>
                  </a:cubicBezTo>
                  <a:cubicBezTo>
                    <a:pt x="824700" y="1444694"/>
                    <a:pt x="840207" y="1410764"/>
                    <a:pt x="865382" y="1389185"/>
                  </a:cubicBezTo>
                  <a:cubicBezTo>
                    <a:pt x="1036759" y="1242291"/>
                    <a:pt x="787958" y="1484190"/>
                    <a:pt x="970890" y="1301262"/>
                  </a:cubicBezTo>
                  <a:cubicBezTo>
                    <a:pt x="1012384" y="1315093"/>
                    <a:pt x="1034675" y="1313786"/>
                    <a:pt x="1058813" y="1354015"/>
                  </a:cubicBezTo>
                  <a:cubicBezTo>
                    <a:pt x="1068350" y="1369909"/>
                    <a:pt x="1066860" y="1390875"/>
                    <a:pt x="1076397" y="1406769"/>
                  </a:cubicBezTo>
                  <a:cubicBezTo>
                    <a:pt x="1095993" y="1439429"/>
                    <a:pt x="1136674" y="1454991"/>
                    <a:pt x="1164320" y="1477108"/>
                  </a:cubicBezTo>
                  <a:cubicBezTo>
                    <a:pt x="1207950" y="1512012"/>
                    <a:pt x="1193961" y="1522468"/>
                    <a:pt x="1252243" y="1547446"/>
                  </a:cubicBezTo>
                  <a:cubicBezTo>
                    <a:pt x="1274457" y="1556966"/>
                    <a:pt x="1299433" y="1558086"/>
                    <a:pt x="1322582" y="1565031"/>
                  </a:cubicBezTo>
                  <a:cubicBezTo>
                    <a:pt x="1358090" y="1575683"/>
                    <a:pt x="1392921" y="1588477"/>
                    <a:pt x="1428090" y="1600200"/>
                  </a:cubicBezTo>
                  <a:lnTo>
                    <a:pt x="1533597" y="1635369"/>
                  </a:lnTo>
                  <a:cubicBezTo>
                    <a:pt x="1557043" y="1641231"/>
                    <a:pt x="1579829" y="1651232"/>
                    <a:pt x="1603936" y="1652954"/>
                  </a:cubicBezTo>
                  <a:cubicBezTo>
                    <a:pt x="1744377" y="1662986"/>
                    <a:pt x="1885290" y="1664677"/>
                    <a:pt x="2025967" y="1670539"/>
                  </a:cubicBezTo>
                  <a:cubicBezTo>
                    <a:pt x="2098551" y="1661466"/>
                    <a:pt x="2162887" y="1682662"/>
                    <a:pt x="2201813" y="1617785"/>
                  </a:cubicBezTo>
                  <a:cubicBezTo>
                    <a:pt x="2211350" y="1601891"/>
                    <a:pt x="2213536" y="1582616"/>
                    <a:pt x="2219397" y="1565031"/>
                  </a:cubicBezTo>
                  <a:cubicBezTo>
                    <a:pt x="2225459" y="1516534"/>
                    <a:pt x="2227459" y="1425816"/>
                    <a:pt x="2254567" y="1371600"/>
                  </a:cubicBezTo>
                  <a:cubicBezTo>
                    <a:pt x="2264018" y="1352697"/>
                    <a:pt x="2273233" y="1332048"/>
                    <a:pt x="2289736" y="1318846"/>
                  </a:cubicBezTo>
                  <a:cubicBezTo>
                    <a:pt x="2304210" y="1307267"/>
                    <a:pt x="2324905" y="1307123"/>
                    <a:pt x="2342490" y="1301262"/>
                  </a:cubicBezTo>
                  <a:cubicBezTo>
                    <a:pt x="2383521" y="1307123"/>
                    <a:pt x="2425883" y="1306936"/>
                    <a:pt x="2465582" y="1318846"/>
                  </a:cubicBezTo>
                  <a:cubicBezTo>
                    <a:pt x="2569835" y="1350121"/>
                    <a:pt x="2473815" y="1349340"/>
                    <a:pt x="2553505" y="1389185"/>
                  </a:cubicBezTo>
                  <a:cubicBezTo>
                    <a:pt x="2586663" y="1405764"/>
                    <a:pt x="2659013" y="1424354"/>
                    <a:pt x="2659013" y="1424354"/>
                  </a:cubicBezTo>
                  <a:lnTo>
                    <a:pt x="2799690" y="1565031"/>
                  </a:lnTo>
                  <a:lnTo>
                    <a:pt x="2852443" y="1617785"/>
                  </a:lnTo>
                  <a:cubicBezTo>
                    <a:pt x="2870028" y="1611923"/>
                    <a:pt x="2892090" y="1613307"/>
                    <a:pt x="2905197" y="1600200"/>
                  </a:cubicBezTo>
                  <a:cubicBezTo>
                    <a:pt x="2918304" y="1587093"/>
                    <a:pt x="2920332" y="1565819"/>
                    <a:pt x="2922782" y="1547446"/>
                  </a:cubicBezTo>
                  <a:cubicBezTo>
                    <a:pt x="2932111" y="1477483"/>
                    <a:pt x="2934505" y="1406769"/>
                    <a:pt x="2940367" y="1336431"/>
                  </a:cubicBezTo>
                  <a:cubicBezTo>
                    <a:pt x="2938862" y="1319872"/>
                    <a:pt x="2932126" y="1082004"/>
                    <a:pt x="2887613" y="1037492"/>
                  </a:cubicBezTo>
                  <a:cubicBezTo>
                    <a:pt x="2858383" y="1008263"/>
                    <a:pt x="2839616" y="984899"/>
                    <a:pt x="2799690" y="967154"/>
                  </a:cubicBezTo>
                  <a:cubicBezTo>
                    <a:pt x="2765813" y="952098"/>
                    <a:pt x="2694182" y="931985"/>
                    <a:pt x="2694182" y="931985"/>
                  </a:cubicBezTo>
                  <a:cubicBezTo>
                    <a:pt x="2629126" y="866927"/>
                    <a:pt x="2668208" y="910608"/>
                    <a:pt x="2588674" y="791308"/>
                  </a:cubicBezTo>
                  <a:cubicBezTo>
                    <a:pt x="2576951" y="773723"/>
                    <a:pt x="2571090" y="750277"/>
                    <a:pt x="2553505" y="738554"/>
                  </a:cubicBezTo>
                  <a:cubicBezTo>
                    <a:pt x="2535920" y="726831"/>
                    <a:pt x="2517254" y="716587"/>
                    <a:pt x="2500751" y="703385"/>
                  </a:cubicBezTo>
                  <a:cubicBezTo>
                    <a:pt x="2464958" y="674751"/>
                    <a:pt x="2456525" y="654629"/>
                    <a:pt x="2430413" y="615462"/>
                  </a:cubicBezTo>
                  <a:cubicBezTo>
                    <a:pt x="2453858" y="451339"/>
                    <a:pt x="2418689" y="521676"/>
                    <a:pt x="2535920" y="404446"/>
                  </a:cubicBezTo>
                  <a:lnTo>
                    <a:pt x="2571090" y="369277"/>
                  </a:lnTo>
                  <a:lnTo>
                    <a:pt x="2623843" y="316523"/>
                  </a:lnTo>
                  <a:cubicBezTo>
                    <a:pt x="2653151" y="228600"/>
                    <a:pt x="2647290" y="281353"/>
                    <a:pt x="2606259" y="158262"/>
                  </a:cubicBezTo>
                  <a:lnTo>
                    <a:pt x="2588674" y="105508"/>
                  </a:lnTo>
                  <a:cubicBezTo>
                    <a:pt x="2574842" y="64010"/>
                    <a:pt x="2576152" y="41724"/>
                    <a:pt x="2535920" y="17585"/>
                  </a:cubicBezTo>
                  <a:cubicBezTo>
                    <a:pt x="2520026" y="8048"/>
                    <a:pt x="2500751" y="5862"/>
                    <a:pt x="2483167" y="0"/>
                  </a:cubicBezTo>
                  <a:cubicBezTo>
                    <a:pt x="2448277" y="3877"/>
                    <a:pt x="2034568" y="44026"/>
                    <a:pt x="1955628" y="70339"/>
                  </a:cubicBezTo>
                  <a:lnTo>
                    <a:pt x="1797367" y="123092"/>
                  </a:lnTo>
                  <a:lnTo>
                    <a:pt x="1744613" y="140677"/>
                  </a:lnTo>
                  <a:cubicBezTo>
                    <a:pt x="1703582" y="134815"/>
                    <a:pt x="1658592" y="141628"/>
                    <a:pt x="1621520" y="123092"/>
                  </a:cubicBezTo>
                  <a:cubicBezTo>
                    <a:pt x="1604941" y="114803"/>
                    <a:pt x="1613472" y="86233"/>
                    <a:pt x="1603936" y="70339"/>
                  </a:cubicBezTo>
                  <a:cubicBezTo>
                    <a:pt x="1595406" y="56123"/>
                    <a:pt x="1580490" y="46892"/>
                    <a:pt x="1568767" y="35169"/>
                  </a:cubicBezTo>
                  <a:cubicBezTo>
                    <a:pt x="1416457" y="54208"/>
                    <a:pt x="1466190" y="8793"/>
                    <a:pt x="1428090" y="17585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EED5EB5-F289-8B71-2B8C-88244149A1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8727" y="3204792"/>
              <a:ext cx="415331" cy="49882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7200C67-3634-A0E4-F159-9C250C7AAC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6912" y="3030615"/>
              <a:ext cx="2104867" cy="83102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44294A8-F376-6F82-A1DF-690B509EF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3730" y="3429000"/>
              <a:ext cx="2561556" cy="60367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89D5EBB-E24F-AF03-0359-C532DBF0A8A8}"/>
                </a:ext>
              </a:extLst>
            </p:cNvPr>
            <p:cNvCxnSpPr>
              <a:cxnSpLocks/>
            </p:cNvCxnSpPr>
            <p:nvPr/>
          </p:nvCxnSpPr>
          <p:spPr>
            <a:xfrm>
              <a:off x="2059030" y="4259549"/>
              <a:ext cx="1935968" cy="37116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D2D929-007A-484F-BB5C-DF0F9AB55B1A}"/>
                </a:ext>
              </a:extLst>
            </p:cNvPr>
            <p:cNvSpPr txBox="1"/>
            <p:nvPr/>
          </p:nvSpPr>
          <p:spPr>
            <a:xfrm>
              <a:off x="700020" y="3672070"/>
              <a:ext cx="1627946" cy="784830"/>
            </a:xfrm>
            <a:prstGeom prst="rect">
              <a:avLst/>
            </a:prstGeom>
            <a:solidFill>
              <a:srgbClr val="FFF3CC"/>
            </a:solidFill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large penumbra </a:t>
              </a:r>
              <a:br>
                <a:rPr lang="en-GB" sz="1500" dirty="0"/>
              </a:br>
              <a:r>
                <a:rPr lang="en-GB" sz="1500" dirty="0"/>
                <a:t>when using more </a:t>
              </a:r>
              <a:br>
                <a:rPr lang="en-GB" sz="1500" dirty="0"/>
              </a:br>
              <a:r>
                <a:rPr lang="en-GB" sz="1500" dirty="0"/>
                <a:t>complex sensing</a:t>
              </a: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40833BC3-A4A2-4B86-AB2F-3F679422FAD2}"/>
                </a:ext>
              </a:extLst>
            </p:cNvPr>
            <p:cNvSpPr/>
            <p:nvPr/>
          </p:nvSpPr>
          <p:spPr>
            <a:xfrm rot="7623738">
              <a:off x="3033346" y="1622180"/>
              <a:ext cx="2204963" cy="1754066"/>
            </a:xfrm>
            <a:custGeom>
              <a:avLst/>
              <a:gdLst>
                <a:gd name="connsiteX0" fmla="*/ 509954 w 2939951"/>
                <a:gd name="connsiteY0" fmla="*/ 615461 h 2338754"/>
                <a:gd name="connsiteX1" fmla="*/ 351692 w 2939951"/>
                <a:gd name="connsiteY1" fmla="*/ 597877 h 2338754"/>
                <a:gd name="connsiteX2" fmla="*/ 298939 w 2939951"/>
                <a:gd name="connsiteY2" fmla="*/ 580292 h 2338754"/>
                <a:gd name="connsiteX3" fmla="*/ 228600 w 2939951"/>
                <a:gd name="connsiteY3" fmla="*/ 562708 h 2338754"/>
                <a:gd name="connsiteX4" fmla="*/ 175846 w 2939951"/>
                <a:gd name="connsiteY4" fmla="*/ 580292 h 2338754"/>
                <a:gd name="connsiteX5" fmla="*/ 105508 w 2939951"/>
                <a:gd name="connsiteY5" fmla="*/ 685800 h 2338754"/>
                <a:gd name="connsiteX6" fmla="*/ 70339 w 2939951"/>
                <a:gd name="connsiteY6" fmla="*/ 738554 h 2338754"/>
                <a:gd name="connsiteX7" fmla="*/ 0 w 2939951"/>
                <a:gd name="connsiteY7" fmla="*/ 826477 h 2338754"/>
                <a:gd name="connsiteX8" fmla="*/ 17585 w 2939951"/>
                <a:gd name="connsiteY8" fmla="*/ 1019908 h 2338754"/>
                <a:gd name="connsiteX9" fmla="*/ 105508 w 2939951"/>
                <a:gd name="connsiteY9" fmla="*/ 1090246 h 2338754"/>
                <a:gd name="connsiteX10" fmla="*/ 246185 w 2939951"/>
                <a:gd name="connsiteY10" fmla="*/ 1195754 h 2338754"/>
                <a:gd name="connsiteX11" fmla="*/ 281354 w 2939951"/>
                <a:gd name="connsiteY11" fmla="*/ 1248508 h 2338754"/>
                <a:gd name="connsiteX12" fmla="*/ 334108 w 2939951"/>
                <a:gd name="connsiteY12" fmla="*/ 1441938 h 2338754"/>
                <a:gd name="connsiteX13" fmla="*/ 369277 w 2939951"/>
                <a:gd name="connsiteY13" fmla="*/ 1600200 h 2338754"/>
                <a:gd name="connsiteX14" fmla="*/ 334108 w 2939951"/>
                <a:gd name="connsiteY14" fmla="*/ 1863969 h 2338754"/>
                <a:gd name="connsiteX15" fmla="*/ 316523 w 2939951"/>
                <a:gd name="connsiteY15" fmla="*/ 1934308 h 2338754"/>
                <a:gd name="connsiteX16" fmla="*/ 281354 w 2939951"/>
                <a:gd name="connsiteY16" fmla="*/ 2039815 h 2338754"/>
                <a:gd name="connsiteX17" fmla="*/ 316523 w 2939951"/>
                <a:gd name="connsiteY17" fmla="*/ 2074985 h 2338754"/>
                <a:gd name="connsiteX18" fmla="*/ 474785 w 2939951"/>
                <a:gd name="connsiteY18" fmla="*/ 2057400 h 2338754"/>
                <a:gd name="connsiteX19" fmla="*/ 527539 w 2939951"/>
                <a:gd name="connsiteY19" fmla="*/ 2039815 h 2338754"/>
                <a:gd name="connsiteX20" fmla="*/ 580292 w 2939951"/>
                <a:gd name="connsiteY20" fmla="*/ 2022231 h 2338754"/>
                <a:gd name="connsiteX21" fmla="*/ 633046 w 2939951"/>
                <a:gd name="connsiteY21" fmla="*/ 1987061 h 2338754"/>
                <a:gd name="connsiteX22" fmla="*/ 738554 w 2939951"/>
                <a:gd name="connsiteY22" fmla="*/ 1951892 h 2338754"/>
                <a:gd name="connsiteX23" fmla="*/ 861646 w 2939951"/>
                <a:gd name="connsiteY23" fmla="*/ 1916723 h 2338754"/>
                <a:gd name="connsiteX24" fmla="*/ 967154 w 2939951"/>
                <a:gd name="connsiteY24" fmla="*/ 1934308 h 2338754"/>
                <a:gd name="connsiteX25" fmla="*/ 1002323 w 2939951"/>
                <a:gd name="connsiteY25" fmla="*/ 2039815 h 2338754"/>
                <a:gd name="connsiteX26" fmla="*/ 1037492 w 2939951"/>
                <a:gd name="connsiteY26" fmla="*/ 2145323 h 2338754"/>
                <a:gd name="connsiteX27" fmla="*/ 1055077 w 2939951"/>
                <a:gd name="connsiteY27" fmla="*/ 2198077 h 2338754"/>
                <a:gd name="connsiteX28" fmla="*/ 1107831 w 2939951"/>
                <a:gd name="connsiteY28" fmla="*/ 2233246 h 2338754"/>
                <a:gd name="connsiteX29" fmla="*/ 1143000 w 2939951"/>
                <a:gd name="connsiteY29" fmla="*/ 2286000 h 2338754"/>
                <a:gd name="connsiteX30" fmla="*/ 1195754 w 2939951"/>
                <a:gd name="connsiteY30" fmla="*/ 2303585 h 2338754"/>
                <a:gd name="connsiteX31" fmla="*/ 1248508 w 2939951"/>
                <a:gd name="connsiteY31" fmla="*/ 2338754 h 2338754"/>
                <a:gd name="connsiteX32" fmla="*/ 1565031 w 2939951"/>
                <a:gd name="connsiteY32" fmla="*/ 2321169 h 2338754"/>
                <a:gd name="connsiteX33" fmla="*/ 1635369 w 2939951"/>
                <a:gd name="connsiteY33" fmla="*/ 2303585 h 2338754"/>
                <a:gd name="connsiteX34" fmla="*/ 1688123 w 2939951"/>
                <a:gd name="connsiteY34" fmla="*/ 2268415 h 2338754"/>
                <a:gd name="connsiteX35" fmla="*/ 1723292 w 2939951"/>
                <a:gd name="connsiteY35" fmla="*/ 2215661 h 2338754"/>
                <a:gd name="connsiteX36" fmla="*/ 1758462 w 2939951"/>
                <a:gd name="connsiteY36" fmla="*/ 2180492 h 2338754"/>
                <a:gd name="connsiteX37" fmla="*/ 1793631 w 2939951"/>
                <a:gd name="connsiteY37" fmla="*/ 2110154 h 2338754"/>
                <a:gd name="connsiteX38" fmla="*/ 1846385 w 2939951"/>
                <a:gd name="connsiteY38" fmla="*/ 2022231 h 2338754"/>
                <a:gd name="connsiteX39" fmla="*/ 1899139 w 2939951"/>
                <a:gd name="connsiteY39" fmla="*/ 2004646 h 2338754"/>
                <a:gd name="connsiteX40" fmla="*/ 1951892 w 2939951"/>
                <a:gd name="connsiteY40" fmla="*/ 1951892 h 2338754"/>
                <a:gd name="connsiteX41" fmla="*/ 1987062 w 2939951"/>
                <a:gd name="connsiteY41" fmla="*/ 1863969 h 2338754"/>
                <a:gd name="connsiteX42" fmla="*/ 1916723 w 2939951"/>
                <a:gd name="connsiteY42" fmla="*/ 1846385 h 2338754"/>
                <a:gd name="connsiteX43" fmla="*/ 1811215 w 2939951"/>
                <a:gd name="connsiteY43" fmla="*/ 1776046 h 2338754"/>
                <a:gd name="connsiteX44" fmla="*/ 1758462 w 2939951"/>
                <a:gd name="connsiteY44" fmla="*/ 1740877 h 2338754"/>
                <a:gd name="connsiteX45" fmla="*/ 1670539 w 2939951"/>
                <a:gd name="connsiteY45" fmla="*/ 1688123 h 2338754"/>
                <a:gd name="connsiteX46" fmla="*/ 1740877 w 2939951"/>
                <a:gd name="connsiteY46" fmla="*/ 1670538 h 2338754"/>
                <a:gd name="connsiteX47" fmla="*/ 1811215 w 2939951"/>
                <a:gd name="connsiteY47" fmla="*/ 1688123 h 2338754"/>
                <a:gd name="connsiteX48" fmla="*/ 1899139 w 2939951"/>
                <a:gd name="connsiteY48" fmla="*/ 1705708 h 2338754"/>
                <a:gd name="connsiteX49" fmla="*/ 1969477 w 2939951"/>
                <a:gd name="connsiteY49" fmla="*/ 1723292 h 2338754"/>
                <a:gd name="connsiteX50" fmla="*/ 2110154 w 2939951"/>
                <a:gd name="connsiteY50" fmla="*/ 1740877 h 2338754"/>
                <a:gd name="connsiteX51" fmla="*/ 2338754 w 2939951"/>
                <a:gd name="connsiteY51" fmla="*/ 1705708 h 2338754"/>
                <a:gd name="connsiteX52" fmla="*/ 2426677 w 2939951"/>
                <a:gd name="connsiteY52" fmla="*/ 1635369 h 2338754"/>
                <a:gd name="connsiteX53" fmla="*/ 2497015 w 2939951"/>
                <a:gd name="connsiteY53" fmla="*/ 1617785 h 2338754"/>
                <a:gd name="connsiteX54" fmla="*/ 2567354 w 2939951"/>
                <a:gd name="connsiteY54" fmla="*/ 1582615 h 2338754"/>
                <a:gd name="connsiteX55" fmla="*/ 2690446 w 2939951"/>
                <a:gd name="connsiteY55" fmla="*/ 1547446 h 2338754"/>
                <a:gd name="connsiteX56" fmla="*/ 2795954 w 2939951"/>
                <a:gd name="connsiteY56" fmla="*/ 1477108 h 2338754"/>
                <a:gd name="connsiteX57" fmla="*/ 2831123 w 2939951"/>
                <a:gd name="connsiteY57" fmla="*/ 1441938 h 2338754"/>
                <a:gd name="connsiteX58" fmla="*/ 2883877 w 2939951"/>
                <a:gd name="connsiteY58" fmla="*/ 1424354 h 2338754"/>
                <a:gd name="connsiteX59" fmla="*/ 2936631 w 2939951"/>
                <a:gd name="connsiteY59" fmla="*/ 1389185 h 2338754"/>
                <a:gd name="connsiteX60" fmla="*/ 2919046 w 2939951"/>
                <a:gd name="connsiteY60" fmla="*/ 1301261 h 2338754"/>
                <a:gd name="connsiteX61" fmla="*/ 2760785 w 2939951"/>
                <a:gd name="connsiteY61" fmla="*/ 1213338 h 2338754"/>
                <a:gd name="connsiteX62" fmla="*/ 2690446 w 2939951"/>
                <a:gd name="connsiteY62" fmla="*/ 1178169 h 2338754"/>
                <a:gd name="connsiteX63" fmla="*/ 2549769 w 2939951"/>
                <a:gd name="connsiteY63" fmla="*/ 1143000 h 2338754"/>
                <a:gd name="connsiteX64" fmla="*/ 2514600 w 2939951"/>
                <a:gd name="connsiteY64" fmla="*/ 1090246 h 2338754"/>
                <a:gd name="connsiteX65" fmla="*/ 2461846 w 2939951"/>
                <a:gd name="connsiteY65" fmla="*/ 1055077 h 2338754"/>
                <a:gd name="connsiteX66" fmla="*/ 2409092 w 2939951"/>
                <a:gd name="connsiteY66" fmla="*/ 1002323 h 2338754"/>
                <a:gd name="connsiteX67" fmla="*/ 2391508 w 2939951"/>
                <a:gd name="connsiteY67" fmla="*/ 720969 h 2338754"/>
                <a:gd name="connsiteX68" fmla="*/ 2391508 w 2939951"/>
                <a:gd name="connsiteY68" fmla="*/ 422031 h 2338754"/>
                <a:gd name="connsiteX69" fmla="*/ 2268415 w 2939951"/>
                <a:gd name="connsiteY69" fmla="*/ 316523 h 2338754"/>
                <a:gd name="connsiteX70" fmla="*/ 2162908 w 2939951"/>
                <a:gd name="connsiteY70" fmla="*/ 281354 h 2338754"/>
                <a:gd name="connsiteX71" fmla="*/ 2110154 w 2939951"/>
                <a:gd name="connsiteY71" fmla="*/ 246185 h 2338754"/>
                <a:gd name="connsiteX72" fmla="*/ 2004646 w 2939951"/>
                <a:gd name="connsiteY72" fmla="*/ 211015 h 2338754"/>
                <a:gd name="connsiteX73" fmla="*/ 1899139 w 2939951"/>
                <a:gd name="connsiteY73" fmla="*/ 140677 h 2338754"/>
                <a:gd name="connsiteX74" fmla="*/ 1582615 w 2939951"/>
                <a:gd name="connsiteY74" fmla="*/ 87923 h 2338754"/>
                <a:gd name="connsiteX75" fmla="*/ 1072662 w 2939951"/>
                <a:gd name="connsiteY75" fmla="*/ 52754 h 2338754"/>
                <a:gd name="connsiteX76" fmla="*/ 1019908 w 2939951"/>
                <a:gd name="connsiteY76" fmla="*/ 35169 h 2338754"/>
                <a:gd name="connsiteX77" fmla="*/ 844062 w 2939951"/>
                <a:gd name="connsiteY77" fmla="*/ 0 h 2338754"/>
                <a:gd name="connsiteX78" fmla="*/ 685800 w 2939951"/>
                <a:gd name="connsiteY78" fmla="*/ 17585 h 2338754"/>
                <a:gd name="connsiteX79" fmla="*/ 633046 w 2939951"/>
                <a:gd name="connsiteY79" fmla="*/ 35169 h 2338754"/>
                <a:gd name="connsiteX80" fmla="*/ 492369 w 2939951"/>
                <a:gd name="connsiteY80" fmla="*/ 140677 h 2338754"/>
                <a:gd name="connsiteX81" fmla="*/ 492369 w 2939951"/>
                <a:gd name="connsiteY81" fmla="*/ 298938 h 2338754"/>
                <a:gd name="connsiteX82" fmla="*/ 527539 w 2939951"/>
                <a:gd name="connsiteY82" fmla="*/ 334108 h 2338754"/>
                <a:gd name="connsiteX83" fmla="*/ 562708 w 2939951"/>
                <a:gd name="connsiteY83" fmla="*/ 386861 h 2338754"/>
                <a:gd name="connsiteX84" fmla="*/ 580292 w 2939951"/>
                <a:gd name="connsiteY84" fmla="*/ 439615 h 2338754"/>
                <a:gd name="connsiteX85" fmla="*/ 527539 w 2939951"/>
                <a:gd name="connsiteY85" fmla="*/ 562708 h 2338754"/>
                <a:gd name="connsiteX86" fmla="*/ 509954 w 2939951"/>
                <a:gd name="connsiteY86" fmla="*/ 615461 h 233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939951" h="2338754">
                  <a:moveTo>
                    <a:pt x="509954" y="615461"/>
                  </a:moveTo>
                  <a:cubicBezTo>
                    <a:pt x="480646" y="621323"/>
                    <a:pt x="404048" y="606603"/>
                    <a:pt x="351692" y="597877"/>
                  </a:cubicBezTo>
                  <a:cubicBezTo>
                    <a:pt x="333409" y="594830"/>
                    <a:pt x="316761" y="585384"/>
                    <a:pt x="298939" y="580292"/>
                  </a:cubicBezTo>
                  <a:cubicBezTo>
                    <a:pt x="275701" y="573653"/>
                    <a:pt x="252046" y="568569"/>
                    <a:pt x="228600" y="562708"/>
                  </a:cubicBezTo>
                  <a:cubicBezTo>
                    <a:pt x="211015" y="568569"/>
                    <a:pt x="188953" y="567185"/>
                    <a:pt x="175846" y="580292"/>
                  </a:cubicBezTo>
                  <a:cubicBezTo>
                    <a:pt x="145958" y="610180"/>
                    <a:pt x="128954" y="650631"/>
                    <a:pt x="105508" y="685800"/>
                  </a:cubicBezTo>
                  <a:cubicBezTo>
                    <a:pt x="93785" y="703385"/>
                    <a:pt x="85283" y="723610"/>
                    <a:pt x="70339" y="738554"/>
                  </a:cubicBezTo>
                  <a:cubicBezTo>
                    <a:pt x="20225" y="788667"/>
                    <a:pt x="44365" y="759928"/>
                    <a:pt x="0" y="826477"/>
                  </a:cubicBezTo>
                  <a:cubicBezTo>
                    <a:pt x="5862" y="890954"/>
                    <a:pt x="4019" y="956602"/>
                    <a:pt x="17585" y="1019908"/>
                  </a:cubicBezTo>
                  <a:cubicBezTo>
                    <a:pt x="32513" y="1089573"/>
                    <a:pt x="59475" y="1064672"/>
                    <a:pt x="105508" y="1090246"/>
                  </a:cubicBezTo>
                  <a:cubicBezTo>
                    <a:pt x="146003" y="1112744"/>
                    <a:pt x="212037" y="1153070"/>
                    <a:pt x="246185" y="1195754"/>
                  </a:cubicBezTo>
                  <a:cubicBezTo>
                    <a:pt x="259387" y="1212257"/>
                    <a:pt x="272771" y="1229195"/>
                    <a:pt x="281354" y="1248508"/>
                  </a:cubicBezTo>
                  <a:cubicBezTo>
                    <a:pt x="317950" y="1330849"/>
                    <a:pt x="315722" y="1359201"/>
                    <a:pt x="334108" y="1441938"/>
                  </a:cubicBezTo>
                  <a:cubicBezTo>
                    <a:pt x="383775" y="1665440"/>
                    <a:pt x="316240" y="1335022"/>
                    <a:pt x="369277" y="1600200"/>
                  </a:cubicBezTo>
                  <a:cubicBezTo>
                    <a:pt x="341216" y="1936930"/>
                    <a:pt x="376358" y="1716091"/>
                    <a:pt x="334108" y="1863969"/>
                  </a:cubicBezTo>
                  <a:cubicBezTo>
                    <a:pt x="327469" y="1887207"/>
                    <a:pt x="323468" y="1911159"/>
                    <a:pt x="316523" y="1934308"/>
                  </a:cubicBezTo>
                  <a:cubicBezTo>
                    <a:pt x="305871" y="1969816"/>
                    <a:pt x="281354" y="2039815"/>
                    <a:pt x="281354" y="2039815"/>
                  </a:cubicBezTo>
                  <a:cubicBezTo>
                    <a:pt x="293077" y="2051538"/>
                    <a:pt x="302307" y="2066455"/>
                    <a:pt x="316523" y="2074985"/>
                  </a:cubicBezTo>
                  <a:cubicBezTo>
                    <a:pt x="379324" y="2112666"/>
                    <a:pt x="401938" y="2081682"/>
                    <a:pt x="474785" y="2057400"/>
                  </a:cubicBezTo>
                  <a:lnTo>
                    <a:pt x="527539" y="2039815"/>
                  </a:lnTo>
                  <a:lnTo>
                    <a:pt x="580292" y="2022231"/>
                  </a:lnTo>
                  <a:cubicBezTo>
                    <a:pt x="597877" y="2010508"/>
                    <a:pt x="613733" y="1995644"/>
                    <a:pt x="633046" y="1987061"/>
                  </a:cubicBezTo>
                  <a:cubicBezTo>
                    <a:pt x="666923" y="1972005"/>
                    <a:pt x="703385" y="1963615"/>
                    <a:pt x="738554" y="1951892"/>
                  </a:cubicBezTo>
                  <a:cubicBezTo>
                    <a:pt x="814230" y="1926667"/>
                    <a:pt x="773333" y="1938802"/>
                    <a:pt x="861646" y="1916723"/>
                  </a:cubicBezTo>
                  <a:cubicBezTo>
                    <a:pt x="896815" y="1922585"/>
                    <a:pt x="940321" y="1910829"/>
                    <a:pt x="967154" y="1934308"/>
                  </a:cubicBezTo>
                  <a:cubicBezTo>
                    <a:pt x="995053" y="1958720"/>
                    <a:pt x="990600" y="2004646"/>
                    <a:pt x="1002323" y="2039815"/>
                  </a:cubicBezTo>
                  <a:lnTo>
                    <a:pt x="1037492" y="2145323"/>
                  </a:lnTo>
                  <a:cubicBezTo>
                    <a:pt x="1043354" y="2162908"/>
                    <a:pt x="1039654" y="2187795"/>
                    <a:pt x="1055077" y="2198077"/>
                  </a:cubicBezTo>
                  <a:lnTo>
                    <a:pt x="1107831" y="2233246"/>
                  </a:lnTo>
                  <a:cubicBezTo>
                    <a:pt x="1119554" y="2250831"/>
                    <a:pt x="1126497" y="2272798"/>
                    <a:pt x="1143000" y="2286000"/>
                  </a:cubicBezTo>
                  <a:cubicBezTo>
                    <a:pt x="1157474" y="2297579"/>
                    <a:pt x="1179175" y="2295295"/>
                    <a:pt x="1195754" y="2303585"/>
                  </a:cubicBezTo>
                  <a:cubicBezTo>
                    <a:pt x="1214657" y="2313036"/>
                    <a:pt x="1230923" y="2327031"/>
                    <a:pt x="1248508" y="2338754"/>
                  </a:cubicBezTo>
                  <a:cubicBezTo>
                    <a:pt x="1354016" y="2332892"/>
                    <a:pt x="1459795" y="2330736"/>
                    <a:pt x="1565031" y="2321169"/>
                  </a:cubicBezTo>
                  <a:cubicBezTo>
                    <a:pt x="1589099" y="2318981"/>
                    <a:pt x="1613156" y="2313105"/>
                    <a:pt x="1635369" y="2303585"/>
                  </a:cubicBezTo>
                  <a:cubicBezTo>
                    <a:pt x="1654794" y="2295260"/>
                    <a:pt x="1670538" y="2280138"/>
                    <a:pt x="1688123" y="2268415"/>
                  </a:cubicBezTo>
                  <a:cubicBezTo>
                    <a:pt x="1699846" y="2250830"/>
                    <a:pt x="1710090" y="2232164"/>
                    <a:pt x="1723292" y="2215661"/>
                  </a:cubicBezTo>
                  <a:cubicBezTo>
                    <a:pt x="1733649" y="2202715"/>
                    <a:pt x="1749266" y="2194287"/>
                    <a:pt x="1758462" y="2180492"/>
                  </a:cubicBezTo>
                  <a:cubicBezTo>
                    <a:pt x="1773003" y="2158681"/>
                    <a:pt x="1783305" y="2134248"/>
                    <a:pt x="1793631" y="2110154"/>
                  </a:cubicBezTo>
                  <a:cubicBezTo>
                    <a:pt x="1812783" y="2065465"/>
                    <a:pt x="1801395" y="2049225"/>
                    <a:pt x="1846385" y="2022231"/>
                  </a:cubicBezTo>
                  <a:cubicBezTo>
                    <a:pt x="1862279" y="2012694"/>
                    <a:pt x="1881554" y="2010508"/>
                    <a:pt x="1899139" y="2004646"/>
                  </a:cubicBezTo>
                  <a:cubicBezTo>
                    <a:pt x="1916723" y="1987061"/>
                    <a:pt x="1932788" y="1967812"/>
                    <a:pt x="1951892" y="1951892"/>
                  </a:cubicBezTo>
                  <a:cubicBezTo>
                    <a:pt x="1975842" y="1931934"/>
                    <a:pt x="2050119" y="1914414"/>
                    <a:pt x="1987062" y="1863969"/>
                  </a:cubicBezTo>
                  <a:cubicBezTo>
                    <a:pt x="1968190" y="1848872"/>
                    <a:pt x="1940169" y="1852246"/>
                    <a:pt x="1916723" y="1846385"/>
                  </a:cubicBezTo>
                  <a:lnTo>
                    <a:pt x="1811215" y="1776046"/>
                  </a:lnTo>
                  <a:cubicBezTo>
                    <a:pt x="1793631" y="1764323"/>
                    <a:pt x="1773406" y="1755821"/>
                    <a:pt x="1758462" y="1740877"/>
                  </a:cubicBezTo>
                  <a:cubicBezTo>
                    <a:pt x="1710185" y="1692602"/>
                    <a:pt x="1739020" y="1710951"/>
                    <a:pt x="1670539" y="1688123"/>
                  </a:cubicBezTo>
                  <a:cubicBezTo>
                    <a:pt x="1693985" y="1682261"/>
                    <a:pt x="1716709" y="1670538"/>
                    <a:pt x="1740877" y="1670538"/>
                  </a:cubicBezTo>
                  <a:cubicBezTo>
                    <a:pt x="1765045" y="1670538"/>
                    <a:pt x="1787623" y="1682880"/>
                    <a:pt x="1811215" y="1688123"/>
                  </a:cubicBezTo>
                  <a:cubicBezTo>
                    <a:pt x="1840392" y="1694607"/>
                    <a:pt x="1869962" y="1699224"/>
                    <a:pt x="1899139" y="1705708"/>
                  </a:cubicBezTo>
                  <a:cubicBezTo>
                    <a:pt x="1922731" y="1710951"/>
                    <a:pt x="1945638" y="1719319"/>
                    <a:pt x="1969477" y="1723292"/>
                  </a:cubicBezTo>
                  <a:cubicBezTo>
                    <a:pt x="2016091" y="1731061"/>
                    <a:pt x="2063262" y="1735015"/>
                    <a:pt x="2110154" y="1740877"/>
                  </a:cubicBezTo>
                  <a:cubicBezTo>
                    <a:pt x="2120295" y="1739863"/>
                    <a:pt x="2288059" y="1736125"/>
                    <a:pt x="2338754" y="1705708"/>
                  </a:cubicBezTo>
                  <a:cubicBezTo>
                    <a:pt x="2433295" y="1648983"/>
                    <a:pt x="2303494" y="1688161"/>
                    <a:pt x="2426677" y="1635369"/>
                  </a:cubicBezTo>
                  <a:cubicBezTo>
                    <a:pt x="2448891" y="1625849"/>
                    <a:pt x="2473569" y="1623646"/>
                    <a:pt x="2497015" y="1617785"/>
                  </a:cubicBezTo>
                  <a:cubicBezTo>
                    <a:pt x="2520461" y="1606062"/>
                    <a:pt x="2543260" y="1592941"/>
                    <a:pt x="2567354" y="1582615"/>
                  </a:cubicBezTo>
                  <a:cubicBezTo>
                    <a:pt x="2602665" y="1567482"/>
                    <a:pt x="2654762" y="1556367"/>
                    <a:pt x="2690446" y="1547446"/>
                  </a:cubicBezTo>
                  <a:cubicBezTo>
                    <a:pt x="2725615" y="1524000"/>
                    <a:pt x="2766066" y="1506997"/>
                    <a:pt x="2795954" y="1477108"/>
                  </a:cubicBezTo>
                  <a:cubicBezTo>
                    <a:pt x="2807677" y="1465385"/>
                    <a:pt x="2816907" y="1450468"/>
                    <a:pt x="2831123" y="1441938"/>
                  </a:cubicBezTo>
                  <a:cubicBezTo>
                    <a:pt x="2847017" y="1432401"/>
                    <a:pt x="2866292" y="1430215"/>
                    <a:pt x="2883877" y="1424354"/>
                  </a:cubicBezTo>
                  <a:cubicBezTo>
                    <a:pt x="2901462" y="1412631"/>
                    <a:pt x="2930825" y="1409506"/>
                    <a:pt x="2936631" y="1389185"/>
                  </a:cubicBezTo>
                  <a:cubicBezTo>
                    <a:pt x="2944842" y="1360447"/>
                    <a:pt x="2937396" y="1324854"/>
                    <a:pt x="2919046" y="1301261"/>
                  </a:cubicBezTo>
                  <a:cubicBezTo>
                    <a:pt x="2861931" y="1227826"/>
                    <a:pt x="2825653" y="1241138"/>
                    <a:pt x="2760785" y="1213338"/>
                  </a:cubicBezTo>
                  <a:cubicBezTo>
                    <a:pt x="2736691" y="1203012"/>
                    <a:pt x="2715315" y="1186458"/>
                    <a:pt x="2690446" y="1178169"/>
                  </a:cubicBezTo>
                  <a:cubicBezTo>
                    <a:pt x="2644591" y="1162884"/>
                    <a:pt x="2549769" y="1143000"/>
                    <a:pt x="2549769" y="1143000"/>
                  </a:cubicBezTo>
                  <a:cubicBezTo>
                    <a:pt x="2538046" y="1125415"/>
                    <a:pt x="2529544" y="1105190"/>
                    <a:pt x="2514600" y="1090246"/>
                  </a:cubicBezTo>
                  <a:cubicBezTo>
                    <a:pt x="2499656" y="1075302"/>
                    <a:pt x="2478082" y="1068607"/>
                    <a:pt x="2461846" y="1055077"/>
                  </a:cubicBezTo>
                  <a:cubicBezTo>
                    <a:pt x="2442741" y="1039157"/>
                    <a:pt x="2426677" y="1019908"/>
                    <a:pt x="2409092" y="1002323"/>
                  </a:cubicBezTo>
                  <a:cubicBezTo>
                    <a:pt x="2403231" y="908538"/>
                    <a:pt x="2391508" y="814937"/>
                    <a:pt x="2391508" y="720969"/>
                  </a:cubicBezTo>
                  <a:cubicBezTo>
                    <a:pt x="2391508" y="655443"/>
                    <a:pt x="2431197" y="501408"/>
                    <a:pt x="2391508" y="422031"/>
                  </a:cubicBezTo>
                  <a:cubicBezTo>
                    <a:pt x="2379057" y="397129"/>
                    <a:pt x="2302337" y="331599"/>
                    <a:pt x="2268415" y="316523"/>
                  </a:cubicBezTo>
                  <a:cubicBezTo>
                    <a:pt x="2234539" y="301467"/>
                    <a:pt x="2162908" y="281354"/>
                    <a:pt x="2162908" y="281354"/>
                  </a:cubicBezTo>
                  <a:cubicBezTo>
                    <a:pt x="2145323" y="269631"/>
                    <a:pt x="2129467" y="254768"/>
                    <a:pt x="2110154" y="246185"/>
                  </a:cubicBezTo>
                  <a:cubicBezTo>
                    <a:pt x="2076277" y="231129"/>
                    <a:pt x="2035492" y="231579"/>
                    <a:pt x="2004646" y="211015"/>
                  </a:cubicBezTo>
                  <a:cubicBezTo>
                    <a:pt x="1969477" y="187569"/>
                    <a:pt x="1939238" y="154043"/>
                    <a:pt x="1899139" y="140677"/>
                  </a:cubicBezTo>
                  <a:cubicBezTo>
                    <a:pt x="1726671" y="83188"/>
                    <a:pt x="1830575" y="108587"/>
                    <a:pt x="1582615" y="87923"/>
                  </a:cubicBezTo>
                  <a:cubicBezTo>
                    <a:pt x="1300671" y="40931"/>
                    <a:pt x="1676724" y="99220"/>
                    <a:pt x="1072662" y="52754"/>
                  </a:cubicBezTo>
                  <a:cubicBezTo>
                    <a:pt x="1054181" y="51332"/>
                    <a:pt x="1037731" y="40261"/>
                    <a:pt x="1019908" y="35169"/>
                  </a:cubicBezTo>
                  <a:cubicBezTo>
                    <a:pt x="946466" y="14186"/>
                    <a:pt x="926956" y="13816"/>
                    <a:pt x="844062" y="0"/>
                  </a:cubicBezTo>
                  <a:cubicBezTo>
                    <a:pt x="791308" y="5862"/>
                    <a:pt x="738156" y="8859"/>
                    <a:pt x="685800" y="17585"/>
                  </a:cubicBezTo>
                  <a:cubicBezTo>
                    <a:pt x="667516" y="20632"/>
                    <a:pt x="649249" y="26167"/>
                    <a:pt x="633046" y="35169"/>
                  </a:cubicBezTo>
                  <a:cubicBezTo>
                    <a:pt x="543574" y="84876"/>
                    <a:pt x="545727" y="87320"/>
                    <a:pt x="492369" y="140677"/>
                  </a:cubicBezTo>
                  <a:cubicBezTo>
                    <a:pt x="469820" y="208326"/>
                    <a:pt x="459601" y="211558"/>
                    <a:pt x="492369" y="298938"/>
                  </a:cubicBezTo>
                  <a:cubicBezTo>
                    <a:pt x="498190" y="314462"/>
                    <a:pt x="517182" y="321162"/>
                    <a:pt x="527539" y="334108"/>
                  </a:cubicBezTo>
                  <a:cubicBezTo>
                    <a:pt x="540741" y="350611"/>
                    <a:pt x="550985" y="369277"/>
                    <a:pt x="562708" y="386861"/>
                  </a:cubicBezTo>
                  <a:cubicBezTo>
                    <a:pt x="568569" y="404446"/>
                    <a:pt x="580292" y="421079"/>
                    <a:pt x="580292" y="439615"/>
                  </a:cubicBezTo>
                  <a:cubicBezTo>
                    <a:pt x="580292" y="501865"/>
                    <a:pt x="556255" y="514848"/>
                    <a:pt x="527539" y="562708"/>
                  </a:cubicBezTo>
                  <a:cubicBezTo>
                    <a:pt x="520796" y="573947"/>
                    <a:pt x="539262" y="609599"/>
                    <a:pt x="509954" y="615461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6DC861F-4C90-BF9A-D6A2-5C633C2648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7609" y="1989819"/>
              <a:ext cx="473746" cy="2305694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6EB7C54-0AAC-3047-1731-72AB7F5BF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4184" y="1859668"/>
              <a:ext cx="793495" cy="107702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346C21-41D0-7818-9FD3-0B94C4891E35}"/>
                </a:ext>
              </a:extLst>
            </p:cNvPr>
            <p:cNvSpPr txBox="1"/>
            <p:nvPr/>
          </p:nvSpPr>
          <p:spPr>
            <a:xfrm>
              <a:off x="4874416" y="1401184"/>
              <a:ext cx="1537665" cy="784830"/>
            </a:xfrm>
            <a:prstGeom prst="rect">
              <a:avLst/>
            </a:prstGeom>
            <a:solidFill>
              <a:srgbClr val="FFF3CC"/>
            </a:solidFill>
            <a:ln w="3175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areas of overlap </a:t>
              </a:r>
              <a:br>
                <a:rPr lang="en-GB" sz="1500" dirty="0"/>
              </a:br>
              <a:r>
                <a:rPr lang="en-GB" sz="1500" dirty="0"/>
                <a:t>where sensing </a:t>
              </a:r>
              <a:br>
                <a:rPr lang="en-GB" sz="1500" dirty="0"/>
              </a:br>
              <a:r>
                <a:rPr lang="en-GB" sz="1500" dirty="0"/>
                <a:t>is ambiguous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7EC7459-ADF3-C483-77EF-056ADA92E4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207" y="3825350"/>
              <a:ext cx="1130556" cy="56349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2314AD5-566D-CAED-A830-F9AD782580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4769" y="2935358"/>
              <a:ext cx="1007879" cy="630302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A7BDDE-0466-A456-84D8-9CC10B63ADF7}"/>
                </a:ext>
              </a:extLst>
            </p:cNvPr>
            <p:cNvSpPr txBox="1"/>
            <p:nvPr/>
          </p:nvSpPr>
          <p:spPr>
            <a:xfrm>
              <a:off x="7134189" y="3305527"/>
              <a:ext cx="1927836" cy="784830"/>
            </a:xfrm>
            <a:prstGeom prst="rect">
              <a:avLst/>
            </a:prstGeom>
            <a:solidFill>
              <a:srgbClr val="FFF3CC"/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small penumbra due </a:t>
              </a:r>
              <a:br>
                <a:rPr lang="en-GB" sz="1500" dirty="0"/>
              </a:br>
              <a:r>
                <a:rPr lang="en-GB" sz="1500" dirty="0"/>
                <a:t>to low ambiguity  </a:t>
              </a:r>
              <a:br>
                <a:rPr lang="en-GB" sz="1500" dirty="0"/>
              </a:br>
              <a:r>
                <a:rPr lang="en-GB" sz="1500" dirty="0"/>
                <a:t>of </a:t>
              </a:r>
              <a:r>
                <a:rPr lang="en-GB" sz="1500" dirty="0" err="1"/>
                <a:t>WiFi</a:t>
              </a:r>
              <a:r>
                <a:rPr lang="en-GB" sz="1500" dirty="0"/>
                <a:t> location</a:t>
              </a:r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547C60BD-D7F4-32AA-A76D-651AB392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states from sensor data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93E3195-6B23-41F9-2D4F-5CB0B4995F47}"/>
              </a:ext>
            </a:extLst>
          </p:cNvPr>
          <p:cNvSpPr/>
          <p:nvPr/>
        </p:nvSpPr>
        <p:spPr>
          <a:xfrm>
            <a:off x="4914624" y="4840794"/>
            <a:ext cx="1593228" cy="1161000"/>
          </a:xfrm>
          <a:custGeom>
            <a:avLst/>
            <a:gdLst>
              <a:gd name="connsiteX0" fmla="*/ 334449 w 1602019"/>
              <a:gd name="connsiteY0" fmla="*/ 263769 h 1688123"/>
              <a:gd name="connsiteX1" fmla="*/ 88264 w 1602019"/>
              <a:gd name="connsiteY1" fmla="*/ 808892 h 1688123"/>
              <a:gd name="connsiteX2" fmla="*/ 88264 w 1602019"/>
              <a:gd name="connsiteY2" fmla="*/ 984738 h 1688123"/>
              <a:gd name="connsiteX3" fmla="*/ 35510 w 1602019"/>
              <a:gd name="connsiteY3" fmla="*/ 1019907 h 1688123"/>
              <a:gd name="connsiteX4" fmla="*/ 341 w 1602019"/>
              <a:gd name="connsiteY4" fmla="*/ 1125415 h 1688123"/>
              <a:gd name="connsiteX5" fmla="*/ 17926 w 1602019"/>
              <a:gd name="connsiteY5" fmla="*/ 1301261 h 1688123"/>
              <a:gd name="connsiteX6" fmla="*/ 105849 w 1602019"/>
              <a:gd name="connsiteY6" fmla="*/ 1389184 h 1688123"/>
              <a:gd name="connsiteX7" fmla="*/ 193772 w 1602019"/>
              <a:gd name="connsiteY7" fmla="*/ 1441938 h 1688123"/>
              <a:gd name="connsiteX8" fmla="*/ 246526 w 1602019"/>
              <a:gd name="connsiteY8" fmla="*/ 1477107 h 1688123"/>
              <a:gd name="connsiteX9" fmla="*/ 457541 w 1602019"/>
              <a:gd name="connsiteY9" fmla="*/ 1529861 h 1688123"/>
              <a:gd name="connsiteX10" fmla="*/ 510295 w 1602019"/>
              <a:gd name="connsiteY10" fmla="*/ 1547446 h 1688123"/>
              <a:gd name="connsiteX11" fmla="*/ 650972 w 1602019"/>
              <a:gd name="connsiteY11" fmla="*/ 1652954 h 1688123"/>
              <a:gd name="connsiteX12" fmla="*/ 703726 w 1602019"/>
              <a:gd name="connsiteY12" fmla="*/ 1688123 h 1688123"/>
              <a:gd name="connsiteX13" fmla="*/ 1020249 w 1602019"/>
              <a:gd name="connsiteY13" fmla="*/ 1670538 h 1688123"/>
              <a:gd name="connsiteX14" fmla="*/ 1073003 w 1602019"/>
              <a:gd name="connsiteY14" fmla="*/ 1635369 h 1688123"/>
              <a:gd name="connsiteX15" fmla="*/ 1160926 w 1602019"/>
              <a:gd name="connsiteY15" fmla="*/ 1547446 h 1688123"/>
              <a:gd name="connsiteX16" fmla="*/ 1231264 w 1602019"/>
              <a:gd name="connsiteY16" fmla="*/ 1441938 h 1688123"/>
              <a:gd name="connsiteX17" fmla="*/ 1284018 w 1602019"/>
              <a:gd name="connsiteY17" fmla="*/ 1406769 h 1688123"/>
              <a:gd name="connsiteX18" fmla="*/ 1389526 w 1602019"/>
              <a:gd name="connsiteY18" fmla="*/ 1318846 h 1688123"/>
              <a:gd name="connsiteX19" fmla="*/ 1495033 w 1602019"/>
              <a:gd name="connsiteY19" fmla="*/ 1283677 h 1688123"/>
              <a:gd name="connsiteX20" fmla="*/ 1547787 w 1602019"/>
              <a:gd name="connsiteY20" fmla="*/ 1266092 h 1688123"/>
              <a:gd name="connsiteX21" fmla="*/ 1565372 w 1602019"/>
              <a:gd name="connsiteY21" fmla="*/ 1107830 h 1688123"/>
              <a:gd name="connsiteX22" fmla="*/ 1495033 w 1602019"/>
              <a:gd name="connsiteY22" fmla="*/ 422030 h 1688123"/>
              <a:gd name="connsiteX23" fmla="*/ 1442280 w 1602019"/>
              <a:gd name="connsiteY23" fmla="*/ 386861 h 1688123"/>
              <a:gd name="connsiteX24" fmla="*/ 1424695 w 1602019"/>
              <a:gd name="connsiteY24" fmla="*/ 334107 h 1688123"/>
              <a:gd name="connsiteX25" fmla="*/ 1371941 w 1602019"/>
              <a:gd name="connsiteY25" fmla="*/ 298938 h 1688123"/>
              <a:gd name="connsiteX26" fmla="*/ 1196095 w 1602019"/>
              <a:gd name="connsiteY26" fmla="*/ 263769 h 1688123"/>
              <a:gd name="connsiteX27" fmla="*/ 1143341 w 1602019"/>
              <a:gd name="connsiteY27" fmla="*/ 228600 h 1688123"/>
              <a:gd name="connsiteX28" fmla="*/ 1073003 w 1602019"/>
              <a:gd name="connsiteY28" fmla="*/ 158261 h 1688123"/>
              <a:gd name="connsiteX29" fmla="*/ 1037833 w 1602019"/>
              <a:gd name="connsiteY29" fmla="*/ 123092 h 1688123"/>
              <a:gd name="connsiteX30" fmla="*/ 932326 w 1602019"/>
              <a:gd name="connsiteY30" fmla="*/ 87923 h 1688123"/>
              <a:gd name="connsiteX31" fmla="*/ 791649 w 1602019"/>
              <a:gd name="connsiteY31" fmla="*/ 17584 h 1688123"/>
              <a:gd name="connsiteX32" fmla="*/ 738895 w 1602019"/>
              <a:gd name="connsiteY32" fmla="*/ 0 h 1688123"/>
              <a:gd name="connsiteX33" fmla="*/ 563049 w 1602019"/>
              <a:gd name="connsiteY33" fmla="*/ 52754 h 1688123"/>
              <a:gd name="connsiteX34" fmla="*/ 457541 w 1602019"/>
              <a:gd name="connsiteY34" fmla="*/ 123092 h 1688123"/>
              <a:gd name="connsiteX35" fmla="*/ 404787 w 1602019"/>
              <a:gd name="connsiteY35" fmla="*/ 228600 h 1688123"/>
              <a:gd name="connsiteX36" fmla="*/ 299280 w 1602019"/>
              <a:gd name="connsiteY36" fmla="*/ 281354 h 1688123"/>
              <a:gd name="connsiteX37" fmla="*/ 281695 w 1602019"/>
              <a:gd name="connsiteY37" fmla="*/ 298938 h 1688123"/>
              <a:gd name="csX0" fmla="*/ 448935 w 1716505"/>
              <a:gd name="csY0" fmla="*/ 263769 h 1688123"/>
              <a:gd name="csX1" fmla="*/ 2613 w 1716505"/>
              <a:gd name="csY1" fmla="*/ 733987 h 1688123"/>
              <a:gd name="csX2" fmla="*/ 202750 w 1716505"/>
              <a:gd name="csY2" fmla="*/ 984738 h 1688123"/>
              <a:gd name="csX3" fmla="*/ 149996 w 1716505"/>
              <a:gd name="csY3" fmla="*/ 1019907 h 1688123"/>
              <a:gd name="csX4" fmla="*/ 114827 w 1716505"/>
              <a:gd name="csY4" fmla="*/ 1125415 h 1688123"/>
              <a:gd name="csX5" fmla="*/ 132412 w 1716505"/>
              <a:gd name="csY5" fmla="*/ 1301261 h 1688123"/>
              <a:gd name="csX6" fmla="*/ 220335 w 1716505"/>
              <a:gd name="csY6" fmla="*/ 1389184 h 1688123"/>
              <a:gd name="csX7" fmla="*/ 308258 w 1716505"/>
              <a:gd name="csY7" fmla="*/ 1441938 h 1688123"/>
              <a:gd name="csX8" fmla="*/ 361012 w 1716505"/>
              <a:gd name="csY8" fmla="*/ 1477107 h 1688123"/>
              <a:gd name="csX9" fmla="*/ 572027 w 1716505"/>
              <a:gd name="csY9" fmla="*/ 1529861 h 1688123"/>
              <a:gd name="csX10" fmla="*/ 624781 w 1716505"/>
              <a:gd name="csY10" fmla="*/ 1547446 h 1688123"/>
              <a:gd name="csX11" fmla="*/ 765458 w 1716505"/>
              <a:gd name="csY11" fmla="*/ 1652954 h 1688123"/>
              <a:gd name="csX12" fmla="*/ 818212 w 1716505"/>
              <a:gd name="csY12" fmla="*/ 1688123 h 1688123"/>
              <a:gd name="csX13" fmla="*/ 1134735 w 1716505"/>
              <a:gd name="csY13" fmla="*/ 1670538 h 1688123"/>
              <a:gd name="csX14" fmla="*/ 1187489 w 1716505"/>
              <a:gd name="csY14" fmla="*/ 1635369 h 1688123"/>
              <a:gd name="csX15" fmla="*/ 1275412 w 1716505"/>
              <a:gd name="csY15" fmla="*/ 1547446 h 1688123"/>
              <a:gd name="csX16" fmla="*/ 1345750 w 1716505"/>
              <a:gd name="csY16" fmla="*/ 1441938 h 1688123"/>
              <a:gd name="csX17" fmla="*/ 1398504 w 1716505"/>
              <a:gd name="csY17" fmla="*/ 1406769 h 1688123"/>
              <a:gd name="csX18" fmla="*/ 1504012 w 1716505"/>
              <a:gd name="csY18" fmla="*/ 1318846 h 1688123"/>
              <a:gd name="csX19" fmla="*/ 1609519 w 1716505"/>
              <a:gd name="csY19" fmla="*/ 1283677 h 1688123"/>
              <a:gd name="csX20" fmla="*/ 1662273 w 1716505"/>
              <a:gd name="csY20" fmla="*/ 1266092 h 1688123"/>
              <a:gd name="csX21" fmla="*/ 1679858 w 1716505"/>
              <a:gd name="csY21" fmla="*/ 1107830 h 1688123"/>
              <a:gd name="csX22" fmla="*/ 1609519 w 1716505"/>
              <a:gd name="csY22" fmla="*/ 422030 h 1688123"/>
              <a:gd name="csX23" fmla="*/ 1556766 w 1716505"/>
              <a:gd name="csY23" fmla="*/ 386861 h 1688123"/>
              <a:gd name="csX24" fmla="*/ 1539181 w 1716505"/>
              <a:gd name="csY24" fmla="*/ 334107 h 1688123"/>
              <a:gd name="csX25" fmla="*/ 1486427 w 1716505"/>
              <a:gd name="csY25" fmla="*/ 298938 h 1688123"/>
              <a:gd name="csX26" fmla="*/ 1310581 w 1716505"/>
              <a:gd name="csY26" fmla="*/ 263769 h 1688123"/>
              <a:gd name="csX27" fmla="*/ 1257827 w 1716505"/>
              <a:gd name="csY27" fmla="*/ 228600 h 1688123"/>
              <a:gd name="csX28" fmla="*/ 1187489 w 1716505"/>
              <a:gd name="csY28" fmla="*/ 158261 h 1688123"/>
              <a:gd name="csX29" fmla="*/ 1152319 w 1716505"/>
              <a:gd name="csY29" fmla="*/ 123092 h 1688123"/>
              <a:gd name="csX30" fmla="*/ 1046812 w 1716505"/>
              <a:gd name="csY30" fmla="*/ 87923 h 1688123"/>
              <a:gd name="csX31" fmla="*/ 906135 w 1716505"/>
              <a:gd name="csY31" fmla="*/ 17584 h 1688123"/>
              <a:gd name="csX32" fmla="*/ 853381 w 1716505"/>
              <a:gd name="csY32" fmla="*/ 0 h 1688123"/>
              <a:gd name="csX33" fmla="*/ 677535 w 1716505"/>
              <a:gd name="csY33" fmla="*/ 52754 h 1688123"/>
              <a:gd name="csX34" fmla="*/ 572027 w 1716505"/>
              <a:gd name="csY34" fmla="*/ 123092 h 1688123"/>
              <a:gd name="csX35" fmla="*/ 519273 w 1716505"/>
              <a:gd name="csY35" fmla="*/ 228600 h 1688123"/>
              <a:gd name="csX36" fmla="*/ 413766 w 1716505"/>
              <a:gd name="csY36" fmla="*/ 281354 h 1688123"/>
              <a:gd name="csX37" fmla="*/ 396181 w 1716505"/>
              <a:gd name="csY37" fmla="*/ 298938 h 1688123"/>
              <a:gd name="csX0" fmla="*/ 464407 w 1731977"/>
              <a:gd name="csY0" fmla="*/ 263769 h 1688123"/>
              <a:gd name="csX1" fmla="*/ 18085 w 1731977"/>
              <a:gd name="csY1" fmla="*/ 733987 h 1688123"/>
              <a:gd name="csX2" fmla="*/ 94660 w 1731977"/>
              <a:gd name="csY2" fmla="*/ 950054 h 1688123"/>
              <a:gd name="csX3" fmla="*/ 165468 w 1731977"/>
              <a:gd name="csY3" fmla="*/ 1019907 h 1688123"/>
              <a:gd name="csX4" fmla="*/ 130299 w 1731977"/>
              <a:gd name="csY4" fmla="*/ 1125415 h 1688123"/>
              <a:gd name="csX5" fmla="*/ 147884 w 1731977"/>
              <a:gd name="csY5" fmla="*/ 1301261 h 1688123"/>
              <a:gd name="csX6" fmla="*/ 235807 w 1731977"/>
              <a:gd name="csY6" fmla="*/ 1389184 h 1688123"/>
              <a:gd name="csX7" fmla="*/ 323730 w 1731977"/>
              <a:gd name="csY7" fmla="*/ 1441938 h 1688123"/>
              <a:gd name="csX8" fmla="*/ 376484 w 1731977"/>
              <a:gd name="csY8" fmla="*/ 1477107 h 1688123"/>
              <a:gd name="csX9" fmla="*/ 587499 w 1731977"/>
              <a:gd name="csY9" fmla="*/ 1529861 h 1688123"/>
              <a:gd name="csX10" fmla="*/ 640253 w 1731977"/>
              <a:gd name="csY10" fmla="*/ 1547446 h 1688123"/>
              <a:gd name="csX11" fmla="*/ 780930 w 1731977"/>
              <a:gd name="csY11" fmla="*/ 1652954 h 1688123"/>
              <a:gd name="csX12" fmla="*/ 833684 w 1731977"/>
              <a:gd name="csY12" fmla="*/ 1688123 h 1688123"/>
              <a:gd name="csX13" fmla="*/ 1150207 w 1731977"/>
              <a:gd name="csY13" fmla="*/ 1670538 h 1688123"/>
              <a:gd name="csX14" fmla="*/ 1202961 w 1731977"/>
              <a:gd name="csY14" fmla="*/ 1635369 h 1688123"/>
              <a:gd name="csX15" fmla="*/ 1290884 w 1731977"/>
              <a:gd name="csY15" fmla="*/ 1547446 h 1688123"/>
              <a:gd name="csX16" fmla="*/ 1361222 w 1731977"/>
              <a:gd name="csY16" fmla="*/ 1441938 h 1688123"/>
              <a:gd name="csX17" fmla="*/ 1413976 w 1731977"/>
              <a:gd name="csY17" fmla="*/ 1406769 h 1688123"/>
              <a:gd name="csX18" fmla="*/ 1519484 w 1731977"/>
              <a:gd name="csY18" fmla="*/ 1318846 h 1688123"/>
              <a:gd name="csX19" fmla="*/ 1624991 w 1731977"/>
              <a:gd name="csY19" fmla="*/ 1283677 h 1688123"/>
              <a:gd name="csX20" fmla="*/ 1677745 w 1731977"/>
              <a:gd name="csY20" fmla="*/ 1266092 h 1688123"/>
              <a:gd name="csX21" fmla="*/ 1695330 w 1731977"/>
              <a:gd name="csY21" fmla="*/ 1107830 h 1688123"/>
              <a:gd name="csX22" fmla="*/ 1624991 w 1731977"/>
              <a:gd name="csY22" fmla="*/ 422030 h 1688123"/>
              <a:gd name="csX23" fmla="*/ 1572238 w 1731977"/>
              <a:gd name="csY23" fmla="*/ 386861 h 1688123"/>
              <a:gd name="csX24" fmla="*/ 1554653 w 1731977"/>
              <a:gd name="csY24" fmla="*/ 334107 h 1688123"/>
              <a:gd name="csX25" fmla="*/ 1501899 w 1731977"/>
              <a:gd name="csY25" fmla="*/ 298938 h 1688123"/>
              <a:gd name="csX26" fmla="*/ 1326053 w 1731977"/>
              <a:gd name="csY26" fmla="*/ 263769 h 1688123"/>
              <a:gd name="csX27" fmla="*/ 1273299 w 1731977"/>
              <a:gd name="csY27" fmla="*/ 228600 h 1688123"/>
              <a:gd name="csX28" fmla="*/ 1202961 w 1731977"/>
              <a:gd name="csY28" fmla="*/ 158261 h 1688123"/>
              <a:gd name="csX29" fmla="*/ 1167791 w 1731977"/>
              <a:gd name="csY29" fmla="*/ 123092 h 1688123"/>
              <a:gd name="csX30" fmla="*/ 1062284 w 1731977"/>
              <a:gd name="csY30" fmla="*/ 87923 h 1688123"/>
              <a:gd name="csX31" fmla="*/ 921607 w 1731977"/>
              <a:gd name="csY31" fmla="*/ 17584 h 1688123"/>
              <a:gd name="csX32" fmla="*/ 868853 w 1731977"/>
              <a:gd name="csY32" fmla="*/ 0 h 1688123"/>
              <a:gd name="csX33" fmla="*/ 693007 w 1731977"/>
              <a:gd name="csY33" fmla="*/ 52754 h 1688123"/>
              <a:gd name="csX34" fmla="*/ 587499 w 1731977"/>
              <a:gd name="csY34" fmla="*/ 123092 h 1688123"/>
              <a:gd name="csX35" fmla="*/ 534745 w 1731977"/>
              <a:gd name="csY35" fmla="*/ 228600 h 1688123"/>
              <a:gd name="csX36" fmla="*/ 429238 w 1731977"/>
              <a:gd name="csY36" fmla="*/ 281354 h 1688123"/>
              <a:gd name="csX37" fmla="*/ 411653 w 1731977"/>
              <a:gd name="csY37" fmla="*/ 298938 h 1688123"/>
              <a:gd name="csX0" fmla="*/ 464407 w 1731977"/>
              <a:gd name="csY0" fmla="*/ 263769 h 1688123"/>
              <a:gd name="csX1" fmla="*/ 18085 w 1731977"/>
              <a:gd name="csY1" fmla="*/ 733987 h 1688123"/>
              <a:gd name="csX2" fmla="*/ 94660 w 1731977"/>
              <a:gd name="csY2" fmla="*/ 950054 h 1688123"/>
              <a:gd name="csX3" fmla="*/ 165468 w 1731977"/>
              <a:gd name="csY3" fmla="*/ 1019907 h 1688123"/>
              <a:gd name="csX4" fmla="*/ 130299 w 1731977"/>
              <a:gd name="csY4" fmla="*/ 1125415 h 1688123"/>
              <a:gd name="csX5" fmla="*/ 263566 w 1731977"/>
              <a:gd name="csY5" fmla="*/ 1268187 h 1688123"/>
              <a:gd name="csX6" fmla="*/ 235807 w 1731977"/>
              <a:gd name="csY6" fmla="*/ 1389184 h 1688123"/>
              <a:gd name="csX7" fmla="*/ 323730 w 1731977"/>
              <a:gd name="csY7" fmla="*/ 1441938 h 1688123"/>
              <a:gd name="csX8" fmla="*/ 376484 w 1731977"/>
              <a:gd name="csY8" fmla="*/ 1477107 h 1688123"/>
              <a:gd name="csX9" fmla="*/ 587499 w 1731977"/>
              <a:gd name="csY9" fmla="*/ 1529861 h 1688123"/>
              <a:gd name="csX10" fmla="*/ 640253 w 1731977"/>
              <a:gd name="csY10" fmla="*/ 1547446 h 1688123"/>
              <a:gd name="csX11" fmla="*/ 780930 w 1731977"/>
              <a:gd name="csY11" fmla="*/ 1652954 h 1688123"/>
              <a:gd name="csX12" fmla="*/ 833684 w 1731977"/>
              <a:gd name="csY12" fmla="*/ 1688123 h 1688123"/>
              <a:gd name="csX13" fmla="*/ 1150207 w 1731977"/>
              <a:gd name="csY13" fmla="*/ 1670538 h 1688123"/>
              <a:gd name="csX14" fmla="*/ 1202961 w 1731977"/>
              <a:gd name="csY14" fmla="*/ 1635369 h 1688123"/>
              <a:gd name="csX15" fmla="*/ 1290884 w 1731977"/>
              <a:gd name="csY15" fmla="*/ 1547446 h 1688123"/>
              <a:gd name="csX16" fmla="*/ 1361222 w 1731977"/>
              <a:gd name="csY16" fmla="*/ 1441938 h 1688123"/>
              <a:gd name="csX17" fmla="*/ 1413976 w 1731977"/>
              <a:gd name="csY17" fmla="*/ 1406769 h 1688123"/>
              <a:gd name="csX18" fmla="*/ 1519484 w 1731977"/>
              <a:gd name="csY18" fmla="*/ 1318846 h 1688123"/>
              <a:gd name="csX19" fmla="*/ 1624991 w 1731977"/>
              <a:gd name="csY19" fmla="*/ 1283677 h 1688123"/>
              <a:gd name="csX20" fmla="*/ 1677745 w 1731977"/>
              <a:gd name="csY20" fmla="*/ 1266092 h 1688123"/>
              <a:gd name="csX21" fmla="*/ 1695330 w 1731977"/>
              <a:gd name="csY21" fmla="*/ 1107830 h 1688123"/>
              <a:gd name="csX22" fmla="*/ 1624991 w 1731977"/>
              <a:gd name="csY22" fmla="*/ 422030 h 1688123"/>
              <a:gd name="csX23" fmla="*/ 1572238 w 1731977"/>
              <a:gd name="csY23" fmla="*/ 386861 h 1688123"/>
              <a:gd name="csX24" fmla="*/ 1554653 w 1731977"/>
              <a:gd name="csY24" fmla="*/ 334107 h 1688123"/>
              <a:gd name="csX25" fmla="*/ 1501899 w 1731977"/>
              <a:gd name="csY25" fmla="*/ 298938 h 1688123"/>
              <a:gd name="csX26" fmla="*/ 1326053 w 1731977"/>
              <a:gd name="csY26" fmla="*/ 263769 h 1688123"/>
              <a:gd name="csX27" fmla="*/ 1273299 w 1731977"/>
              <a:gd name="csY27" fmla="*/ 228600 h 1688123"/>
              <a:gd name="csX28" fmla="*/ 1202961 w 1731977"/>
              <a:gd name="csY28" fmla="*/ 158261 h 1688123"/>
              <a:gd name="csX29" fmla="*/ 1167791 w 1731977"/>
              <a:gd name="csY29" fmla="*/ 123092 h 1688123"/>
              <a:gd name="csX30" fmla="*/ 1062284 w 1731977"/>
              <a:gd name="csY30" fmla="*/ 87923 h 1688123"/>
              <a:gd name="csX31" fmla="*/ 921607 w 1731977"/>
              <a:gd name="csY31" fmla="*/ 17584 h 1688123"/>
              <a:gd name="csX32" fmla="*/ 868853 w 1731977"/>
              <a:gd name="csY32" fmla="*/ 0 h 1688123"/>
              <a:gd name="csX33" fmla="*/ 693007 w 1731977"/>
              <a:gd name="csY33" fmla="*/ 52754 h 1688123"/>
              <a:gd name="csX34" fmla="*/ 587499 w 1731977"/>
              <a:gd name="csY34" fmla="*/ 123092 h 1688123"/>
              <a:gd name="csX35" fmla="*/ 534745 w 1731977"/>
              <a:gd name="csY35" fmla="*/ 228600 h 1688123"/>
              <a:gd name="csX36" fmla="*/ 429238 w 1731977"/>
              <a:gd name="csY36" fmla="*/ 281354 h 1688123"/>
              <a:gd name="csX37" fmla="*/ 411653 w 1731977"/>
              <a:gd name="csY37" fmla="*/ 298938 h 1688123"/>
              <a:gd name="csX0" fmla="*/ 464407 w 1731977"/>
              <a:gd name="csY0" fmla="*/ 263769 h 1688123"/>
              <a:gd name="csX1" fmla="*/ 18085 w 1731977"/>
              <a:gd name="csY1" fmla="*/ 733987 h 1688123"/>
              <a:gd name="csX2" fmla="*/ 94660 w 1731977"/>
              <a:gd name="csY2" fmla="*/ 950054 h 1688123"/>
              <a:gd name="csX3" fmla="*/ 165468 w 1731977"/>
              <a:gd name="csY3" fmla="*/ 1019907 h 1688123"/>
              <a:gd name="csX4" fmla="*/ 130299 w 1731977"/>
              <a:gd name="csY4" fmla="*/ 1125415 h 1688123"/>
              <a:gd name="csX5" fmla="*/ 263566 w 1731977"/>
              <a:gd name="csY5" fmla="*/ 1268187 h 1688123"/>
              <a:gd name="csX6" fmla="*/ 377198 w 1731977"/>
              <a:gd name="csY6" fmla="*/ 1389184 h 1688123"/>
              <a:gd name="csX7" fmla="*/ 323730 w 1731977"/>
              <a:gd name="csY7" fmla="*/ 1441938 h 1688123"/>
              <a:gd name="csX8" fmla="*/ 376484 w 1731977"/>
              <a:gd name="csY8" fmla="*/ 1477107 h 1688123"/>
              <a:gd name="csX9" fmla="*/ 587499 w 1731977"/>
              <a:gd name="csY9" fmla="*/ 1529861 h 1688123"/>
              <a:gd name="csX10" fmla="*/ 640253 w 1731977"/>
              <a:gd name="csY10" fmla="*/ 1547446 h 1688123"/>
              <a:gd name="csX11" fmla="*/ 780930 w 1731977"/>
              <a:gd name="csY11" fmla="*/ 1652954 h 1688123"/>
              <a:gd name="csX12" fmla="*/ 833684 w 1731977"/>
              <a:gd name="csY12" fmla="*/ 1688123 h 1688123"/>
              <a:gd name="csX13" fmla="*/ 1150207 w 1731977"/>
              <a:gd name="csY13" fmla="*/ 1670538 h 1688123"/>
              <a:gd name="csX14" fmla="*/ 1202961 w 1731977"/>
              <a:gd name="csY14" fmla="*/ 1635369 h 1688123"/>
              <a:gd name="csX15" fmla="*/ 1290884 w 1731977"/>
              <a:gd name="csY15" fmla="*/ 1547446 h 1688123"/>
              <a:gd name="csX16" fmla="*/ 1361222 w 1731977"/>
              <a:gd name="csY16" fmla="*/ 1441938 h 1688123"/>
              <a:gd name="csX17" fmla="*/ 1413976 w 1731977"/>
              <a:gd name="csY17" fmla="*/ 1406769 h 1688123"/>
              <a:gd name="csX18" fmla="*/ 1519484 w 1731977"/>
              <a:gd name="csY18" fmla="*/ 1318846 h 1688123"/>
              <a:gd name="csX19" fmla="*/ 1624991 w 1731977"/>
              <a:gd name="csY19" fmla="*/ 1283677 h 1688123"/>
              <a:gd name="csX20" fmla="*/ 1677745 w 1731977"/>
              <a:gd name="csY20" fmla="*/ 1266092 h 1688123"/>
              <a:gd name="csX21" fmla="*/ 1695330 w 1731977"/>
              <a:gd name="csY21" fmla="*/ 1107830 h 1688123"/>
              <a:gd name="csX22" fmla="*/ 1624991 w 1731977"/>
              <a:gd name="csY22" fmla="*/ 422030 h 1688123"/>
              <a:gd name="csX23" fmla="*/ 1572238 w 1731977"/>
              <a:gd name="csY23" fmla="*/ 386861 h 1688123"/>
              <a:gd name="csX24" fmla="*/ 1554653 w 1731977"/>
              <a:gd name="csY24" fmla="*/ 334107 h 1688123"/>
              <a:gd name="csX25" fmla="*/ 1501899 w 1731977"/>
              <a:gd name="csY25" fmla="*/ 298938 h 1688123"/>
              <a:gd name="csX26" fmla="*/ 1326053 w 1731977"/>
              <a:gd name="csY26" fmla="*/ 263769 h 1688123"/>
              <a:gd name="csX27" fmla="*/ 1273299 w 1731977"/>
              <a:gd name="csY27" fmla="*/ 228600 h 1688123"/>
              <a:gd name="csX28" fmla="*/ 1202961 w 1731977"/>
              <a:gd name="csY28" fmla="*/ 158261 h 1688123"/>
              <a:gd name="csX29" fmla="*/ 1167791 w 1731977"/>
              <a:gd name="csY29" fmla="*/ 123092 h 1688123"/>
              <a:gd name="csX30" fmla="*/ 1062284 w 1731977"/>
              <a:gd name="csY30" fmla="*/ 87923 h 1688123"/>
              <a:gd name="csX31" fmla="*/ 921607 w 1731977"/>
              <a:gd name="csY31" fmla="*/ 17584 h 1688123"/>
              <a:gd name="csX32" fmla="*/ 868853 w 1731977"/>
              <a:gd name="csY32" fmla="*/ 0 h 1688123"/>
              <a:gd name="csX33" fmla="*/ 693007 w 1731977"/>
              <a:gd name="csY33" fmla="*/ 52754 h 1688123"/>
              <a:gd name="csX34" fmla="*/ 587499 w 1731977"/>
              <a:gd name="csY34" fmla="*/ 123092 h 1688123"/>
              <a:gd name="csX35" fmla="*/ 534745 w 1731977"/>
              <a:gd name="csY35" fmla="*/ 228600 h 1688123"/>
              <a:gd name="csX36" fmla="*/ 429238 w 1731977"/>
              <a:gd name="csY36" fmla="*/ 281354 h 1688123"/>
              <a:gd name="csX37" fmla="*/ 411653 w 1731977"/>
              <a:gd name="csY37" fmla="*/ 298938 h 1688123"/>
              <a:gd name="csX0" fmla="*/ 464407 w 1731977"/>
              <a:gd name="csY0" fmla="*/ 263769 h 1688123"/>
              <a:gd name="csX1" fmla="*/ 18085 w 1731977"/>
              <a:gd name="csY1" fmla="*/ 733987 h 1688123"/>
              <a:gd name="csX2" fmla="*/ 94660 w 1731977"/>
              <a:gd name="csY2" fmla="*/ 950054 h 1688123"/>
              <a:gd name="csX3" fmla="*/ 165468 w 1731977"/>
              <a:gd name="csY3" fmla="*/ 1019907 h 1688123"/>
              <a:gd name="csX4" fmla="*/ 130299 w 1731977"/>
              <a:gd name="csY4" fmla="*/ 1125415 h 1688123"/>
              <a:gd name="csX5" fmla="*/ 263566 w 1731977"/>
              <a:gd name="csY5" fmla="*/ 1268187 h 1688123"/>
              <a:gd name="csX6" fmla="*/ 377198 w 1731977"/>
              <a:gd name="csY6" fmla="*/ 1389184 h 1688123"/>
              <a:gd name="csX7" fmla="*/ 323730 w 1731977"/>
              <a:gd name="csY7" fmla="*/ 1441938 h 1688123"/>
              <a:gd name="csX8" fmla="*/ 485741 w 1731977"/>
              <a:gd name="csY8" fmla="*/ 1483723 h 1688123"/>
              <a:gd name="csX9" fmla="*/ 587499 w 1731977"/>
              <a:gd name="csY9" fmla="*/ 1529861 h 1688123"/>
              <a:gd name="csX10" fmla="*/ 640253 w 1731977"/>
              <a:gd name="csY10" fmla="*/ 1547446 h 1688123"/>
              <a:gd name="csX11" fmla="*/ 780930 w 1731977"/>
              <a:gd name="csY11" fmla="*/ 1652954 h 1688123"/>
              <a:gd name="csX12" fmla="*/ 833684 w 1731977"/>
              <a:gd name="csY12" fmla="*/ 1688123 h 1688123"/>
              <a:gd name="csX13" fmla="*/ 1150207 w 1731977"/>
              <a:gd name="csY13" fmla="*/ 1670538 h 1688123"/>
              <a:gd name="csX14" fmla="*/ 1202961 w 1731977"/>
              <a:gd name="csY14" fmla="*/ 1635369 h 1688123"/>
              <a:gd name="csX15" fmla="*/ 1290884 w 1731977"/>
              <a:gd name="csY15" fmla="*/ 1547446 h 1688123"/>
              <a:gd name="csX16" fmla="*/ 1361222 w 1731977"/>
              <a:gd name="csY16" fmla="*/ 1441938 h 1688123"/>
              <a:gd name="csX17" fmla="*/ 1413976 w 1731977"/>
              <a:gd name="csY17" fmla="*/ 1406769 h 1688123"/>
              <a:gd name="csX18" fmla="*/ 1519484 w 1731977"/>
              <a:gd name="csY18" fmla="*/ 1318846 h 1688123"/>
              <a:gd name="csX19" fmla="*/ 1624991 w 1731977"/>
              <a:gd name="csY19" fmla="*/ 1283677 h 1688123"/>
              <a:gd name="csX20" fmla="*/ 1677745 w 1731977"/>
              <a:gd name="csY20" fmla="*/ 1266092 h 1688123"/>
              <a:gd name="csX21" fmla="*/ 1695330 w 1731977"/>
              <a:gd name="csY21" fmla="*/ 1107830 h 1688123"/>
              <a:gd name="csX22" fmla="*/ 1624991 w 1731977"/>
              <a:gd name="csY22" fmla="*/ 422030 h 1688123"/>
              <a:gd name="csX23" fmla="*/ 1572238 w 1731977"/>
              <a:gd name="csY23" fmla="*/ 386861 h 1688123"/>
              <a:gd name="csX24" fmla="*/ 1554653 w 1731977"/>
              <a:gd name="csY24" fmla="*/ 334107 h 1688123"/>
              <a:gd name="csX25" fmla="*/ 1501899 w 1731977"/>
              <a:gd name="csY25" fmla="*/ 298938 h 1688123"/>
              <a:gd name="csX26" fmla="*/ 1326053 w 1731977"/>
              <a:gd name="csY26" fmla="*/ 263769 h 1688123"/>
              <a:gd name="csX27" fmla="*/ 1273299 w 1731977"/>
              <a:gd name="csY27" fmla="*/ 228600 h 1688123"/>
              <a:gd name="csX28" fmla="*/ 1202961 w 1731977"/>
              <a:gd name="csY28" fmla="*/ 158261 h 1688123"/>
              <a:gd name="csX29" fmla="*/ 1167791 w 1731977"/>
              <a:gd name="csY29" fmla="*/ 123092 h 1688123"/>
              <a:gd name="csX30" fmla="*/ 1062284 w 1731977"/>
              <a:gd name="csY30" fmla="*/ 87923 h 1688123"/>
              <a:gd name="csX31" fmla="*/ 921607 w 1731977"/>
              <a:gd name="csY31" fmla="*/ 17584 h 1688123"/>
              <a:gd name="csX32" fmla="*/ 868853 w 1731977"/>
              <a:gd name="csY32" fmla="*/ 0 h 1688123"/>
              <a:gd name="csX33" fmla="*/ 693007 w 1731977"/>
              <a:gd name="csY33" fmla="*/ 52754 h 1688123"/>
              <a:gd name="csX34" fmla="*/ 587499 w 1731977"/>
              <a:gd name="csY34" fmla="*/ 123092 h 1688123"/>
              <a:gd name="csX35" fmla="*/ 534745 w 1731977"/>
              <a:gd name="csY35" fmla="*/ 228600 h 1688123"/>
              <a:gd name="csX36" fmla="*/ 429238 w 1731977"/>
              <a:gd name="csY36" fmla="*/ 281354 h 1688123"/>
              <a:gd name="csX37" fmla="*/ 411653 w 1731977"/>
              <a:gd name="csY37" fmla="*/ 298938 h 1688123"/>
              <a:gd name="csX0" fmla="*/ 464407 w 1731977"/>
              <a:gd name="csY0" fmla="*/ 263769 h 1688123"/>
              <a:gd name="csX1" fmla="*/ 18085 w 1731977"/>
              <a:gd name="csY1" fmla="*/ 733987 h 1688123"/>
              <a:gd name="csX2" fmla="*/ 94660 w 1731977"/>
              <a:gd name="csY2" fmla="*/ 950054 h 1688123"/>
              <a:gd name="csX3" fmla="*/ 165468 w 1731977"/>
              <a:gd name="csY3" fmla="*/ 1019907 h 1688123"/>
              <a:gd name="csX4" fmla="*/ 130299 w 1731977"/>
              <a:gd name="csY4" fmla="*/ 1125415 h 1688123"/>
              <a:gd name="csX5" fmla="*/ 263566 w 1731977"/>
              <a:gd name="csY5" fmla="*/ 1268187 h 1688123"/>
              <a:gd name="csX6" fmla="*/ 377198 w 1731977"/>
              <a:gd name="csY6" fmla="*/ 1389184 h 1688123"/>
              <a:gd name="csX7" fmla="*/ 381573 w 1731977"/>
              <a:gd name="csY7" fmla="*/ 1594077 h 1688123"/>
              <a:gd name="csX8" fmla="*/ 485741 w 1731977"/>
              <a:gd name="csY8" fmla="*/ 1483723 h 1688123"/>
              <a:gd name="csX9" fmla="*/ 587499 w 1731977"/>
              <a:gd name="csY9" fmla="*/ 1529861 h 1688123"/>
              <a:gd name="csX10" fmla="*/ 640253 w 1731977"/>
              <a:gd name="csY10" fmla="*/ 1547446 h 1688123"/>
              <a:gd name="csX11" fmla="*/ 780930 w 1731977"/>
              <a:gd name="csY11" fmla="*/ 1652954 h 1688123"/>
              <a:gd name="csX12" fmla="*/ 833684 w 1731977"/>
              <a:gd name="csY12" fmla="*/ 1688123 h 1688123"/>
              <a:gd name="csX13" fmla="*/ 1150207 w 1731977"/>
              <a:gd name="csY13" fmla="*/ 1670538 h 1688123"/>
              <a:gd name="csX14" fmla="*/ 1202961 w 1731977"/>
              <a:gd name="csY14" fmla="*/ 1635369 h 1688123"/>
              <a:gd name="csX15" fmla="*/ 1290884 w 1731977"/>
              <a:gd name="csY15" fmla="*/ 1547446 h 1688123"/>
              <a:gd name="csX16" fmla="*/ 1361222 w 1731977"/>
              <a:gd name="csY16" fmla="*/ 1441938 h 1688123"/>
              <a:gd name="csX17" fmla="*/ 1413976 w 1731977"/>
              <a:gd name="csY17" fmla="*/ 1406769 h 1688123"/>
              <a:gd name="csX18" fmla="*/ 1519484 w 1731977"/>
              <a:gd name="csY18" fmla="*/ 1318846 h 1688123"/>
              <a:gd name="csX19" fmla="*/ 1624991 w 1731977"/>
              <a:gd name="csY19" fmla="*/ 1283677 h 1688123"/>
              <a:gd name="csX20" fmla="*/ 1677745 w 1731977"/>
              <a:gd name="csY20" fmla="*/ 1266092 h 1688123"/>
              <a:gd name="csX21" fmla="*/ 1695330 w 1731977"/>
              <a:gd name="csY21" fmla="*/ 1107830 h 1688123"/>
              <a:gd name="csX22" fmla="*/ 1624991 w 1731977"/>
              <a:gd name="csY22" fmla="*/ 422030 h 1688123"/>
              <a:gd name="csX23" fmla="*/ 1572238 w 1731977"/>
              <a:gd name="csY23" fmla="*/ 386861 h 1688123"/>
              <a:gd name="csX24" fmla="*/ 1554653 w 1731977"/>
              <a:gd name="csY24" fmla="*/ 334107 h 1688123"/>
              <a:gd name="csX25" fmla="*/ 1501899 w 1731977"/>
              <a:gd name="csY25" fmla="*/ 298938 h 1688123"/>
              <a:gd name="csX26" fmla="*/ 1326053 w 1731977"/>
              <a:gd name="csY26" fmla="*/ 263769 h 1688123"/>
              <a:gd name="csX27" fmla="*/ 1273299 w 1731977"/>
              <a:gd name="csY27" fmla="*/ 228600 h 1688123"/>
              <a:gd name="csX28" fmla="*/ 1202961 w 1731977"/>
              <a:gd name="csY28" fmla="*/ 158261 h 1688123"/>
              <a:gd name="csX29" fmla="*/ 1167791 w 1731977"/>
              <a:gd name="csY29" fmla="*/ 123092 h 1688123"/>
              <a:gd name="csX30" fmla="*/ 1062284 w 1731977"/>
              <a:gd name="csY30" fmla="*/ 87923 h 1688123"/>
              <a:gd name="csX31" fmla="*/ 921607 w 1731977"/>
              <a:gd name="csY31" fmla="*/ 17584 h 1688123"/>
              <a:gd name="csX32" fmla="*/ 868853 w 1731977"/>
              <a:gd name="csY32" fmla="*/ 0 h 1688123"/>
              <a:gd name="csX33" fmla="*/ 693007 w 1731977"/>
              <a:gd name="csY33" fmla="*/ 52754 h 1688123"/>
              <a:gd name="csX34" fmla="*/ 587499 w 1731977"/>
              <a:gd name="csY34" fmla="*/ 123092 h 1688123"/>
              <a:gd name="csX35" fmla="*/ 534745 w 1731977"/>
              <a:gd name="csY35" fmla="*/ 228600 h 1688123"/>
              <a:gd name="csX36" fmla="*/ 429238 w 1731977"/>
              <a:gd name="csY36" fmla="*/ 281354 h 1688123"/>
              <a:gd name="csX37" fmla="*/ 411653 w 1731977"/>
              <a:gd name="csY37" fmla="*/ 298938 h 1688123"/>
              <a:gd name="csX0" fmla="*/ 464407 w 1731977"/>
              <a:gd name="csY0" fmla="*/ 263769 h 1688123"/>
              <a:gd name="csX1" fmla="*/ 18085 w 1731977"/>
              <a:gd name="csY1" fmla="*/ 733987 h 1688123"/>
              <a:gd name="csX2" fmla="*/ 94660 w 1731977"/>
              <a:gd name="csY2" fmla="*/ 950054 h 1688123"/>
              <a:gd name="csX3" fmla="*/ 165468 w 1731977"/>
              <a:gd name="csY3" fmla="*/ 1019907 h 1688123"/>
              <a:gd name="csX4" fmla="*/ 130299 w 1731977"/>
              <a:gd name="csY4" fmla="*/ 1125415 h 1688123"/>
              <a:gd name="csX5" fmla="*/ 263566 w 1731977"/>
              <a:gd name="csY5" fmla="*/ 1268187 h 1688123"/>
              <a:gd name="csX6" fmla="*/ 377198 w 1731977"/>
              <a:gd name="csY6" fmla="*/ 1389184 h 1688123"/>
              <a:gd name="csX7" fmla="*/ 381573 w 1731977"/>
              <a:gd name="csY7" fmla="*/ 1594077 h 1688123"/>
              <a:gd name="csX8" fmla="*/ 485741 w 1731977"/>
              <a:gd name="csY8" fmla="*/ 1483723 h 1688123"/>
              <a:gd name="csX9" fmla="*/ 587499 w 1731977"/>
              <a:gd name="csY9" fmla="*/ 1529861 h 1688123"/>
              <a:gd name="csX10" fmla="*/ 640253 w 1731977"/>
              <a:gd name="csY10" fmla="*/ 1547446 h 1688123"/>
              <a:gd name="csX11" fmla="*/ 780930 w 1731977"/>
              <a:gd name="csY11" fmla="*/ 1652954 h 1688123"/>
              <a:gd name="csX12" fmla="*/ 833684 w 1731977"/>
              <a:gd name="csY12" fmla="*/ 1688123 h 1688123"/>
              <a:gd name="csX13" fmla="*/ 1150207 w 1731977"/>
              <a:gd name="csY13" fmla="*/ 1670538 h 1688123"/>
              <a:gd name="csX14" fmla="*/ 1202961 w 1731977"/>
              <a:gd name="csY14" fmla="*/ 1635369 h 1688123"/>
              <a:gd name="csX15" fmla="*/ 1290884 w 1731977"/>
              <a:gd name="csY15" fmla="*/ 1547446 h 1688123"/>
              <a:gd name="csX16" fmla="*/ 1361222 w 1731977"/>
              <a:gd name="csY16" fmla="*/ 1441938 h 1688123"/>
              <a:gd name="csX17" fmla="*/ 1413976 w 1731977"/>
              <a:gd name="csY17" fmla="*/ 1406769 h 1688123"/>
              <a:gd name="csX18" fmla="*/ 1519484 w 1731977"/>
              <a:gd name="csY18" fmla="*/ 1318846 h 1688123"/>
              <a:gd name="csX19" fmla="*/ 1624991 w 1731977"/>
              <a:gd name="csY19" fmla="*/ 1283677 h 1688123"/>
              <a:gd name="csX20" fmla="*/ 1677745 w 1731977"/>
              <a:gd name="csY20" fmla="*/ 1266092 h 1688123"/>
              <a:gd name="csX21" fmla="*/ 1695330 w 1731977"/>
              <a:gd name="csY21" fmla="*/ 1107830 h 1688123"/>
              <a:gd name="csX22" fmla="*/ 1624991 w 1731977"/>
              <a:gd name="csY22" fmla="*/ 422030 h 1688123"/>
              <a:gd name="csX23" fmla="*/ 1572238 w 1731977"/>
              <a:gd name="csY23" fmla="*/ 386861 h 1688123"/>
              <a:gd name="csX24" fmla="*/ 1554653 w 1731977"/>
              <a:gd name="csY24" fmla="*/ 334107 h 1688123"/>
              <a:gd name="csX25" fmla="*/ 1501899 w 1731977"/>
              <a:gd name="csY25" fmla="*/ 298938 h 1688123"/>
              <a:gd name="csX26" fmla="*/ 1326053 w 1731977"/>
              <a:gd name="csY26" fmla="*/ 263769 h 1688123"/>
              <a:gd name="csX27" fmla="*/ 1273299 w 1731977"/>
              <a:gd name="csY27" fmla="*/ 228600 h 1688123"/>
              <a:gd name="csX28" fmla="*/ 1202961 w 1731977"/>
              <a:gd name="csY28" fmla="*/ 158261 h 1688123"/>
              <a:gd name="csX29" fmla="*/ 1167791 w 1731977"/>
              <a:gd name="csY29" fmla="*/ 123092 h 1688123"/>
              <a:gd name="csX30" fmla="*/ 1062284 w 1731977"/>
              <a:gd name="csY30" fmla="*/ 87923 h 1688123"/>
              <a:gd name="csX31" fmla="*/ 921607 w 1731977"/>
              <a:gd name="csY31" fmla="*/ 17584 h 1688123"/>
              <a:gd name="csX32" fmla="*/ 868853 w 1731977"/>
              <a:gd name="csY32" fmla="*/ 0 h 1688123"/>
              <a:gd name="csX33" fmla="*/ 693007 w 1731977"/>
              <a:gd name="csY33" fmla="*/ 52754 h 1688123"/>
              <a:gd name="csX34" fmla="*/ 587499 w 1731977"/>
              <a:gd name="csY34" fmla="*/ 123092 h 1688123"/>
              <a:gd name="csX35" fmla="*/ 534745 w 1731977"/>
              <a:gd name="csY35" fmla="*/ 228600 h 1688123"/>
              <a:gd name="csX36" fmla="*/ 429238 w 1731977"/>
              <a:gd name="csY36" fmla="*/ 281354 h 1688123"/>
              <a:gd name="csX37" fmla="*/ 289543 w 1731977"/>
              <a:gd name="csY37" fmla="*/ 259248 h 1688123"/>
              <a:gd name="csX0" fmla="*/ 464407 w 1731977"/>
              <a:gd name="csY0" fmla="*/ 263769 h 1688123"/>
              <a:gd name="csX1" fmla="*/ 18085 w 1731977"/>
              <a:gd name="csY1" fmla="*/ 733987 h 1688123"/>
              <a:gd name="csX2" fmla="*/ 94660 w 1731977"/>
              <a:gd name="csY2" fmla="*/ 950054 h 1688123"/>
              <a:gd name="csX3" fmla="*/ 165468 w 1731977"/>
              <a:gd name="csY3" fmla="*/ 1019907 h 1688123"/>
              <a:gd name="csX4" fmla="*/ 130299 w 1731977"/>
              <a:gd name="csY4" fmla="*/ 1125415 h 1688123"/>
              <a:gd name="csX5" fmla="*/ 263566 w 1731977"/>
              <a:gd name="csY5" fmla="*/ 1268187 h 1688123"/>
              <a:gd name="csX6" fmla="*/ 377198 w 1731977"/>
              <a:gd name="csY6" fmla="*/ 1389184 h 1688123"/>
              <a:gd name="csX7" fmla="*/ 381573 w 1731977"/>
              <a:gd name="csY7" fmla="*/ 1594077 h 1688123"/>
              <a:gd name="csX8" fmla="*/ 485741 w 1731977"/>
              <a:gd name="csY8" fmla="*/ 1483723 h 1688123"/>
              <a:gd name="csX9" fmla="*/ 587499 w 1731977"/>
              <a:gd name="csY9" fmla="*/ 1529861 h 1688123"/>
              <a:gd name="csX10" fmla="*/ 640253 w 1731977"/>
              <a:gd name="csY10" fmla="*/ 1547446 h 1688123"/>
              <a:gd name="csX11" fmla="*/ 780930 w 1731977"/>
              <a:gd name="csY11" fmla="*/ 1652954 h 1688123"/>
              <a:gd name="csX12" fmla="*/ 833684 w 1731977"/>
              <a:gd name="csY12" fmla="*/ 1688123 h 1688123"/>
              <a:gd name="csX13" fmla="*/ 1150207 w 1731977"/>
              <a:gd name="csY13" fmla="*/ 1670538 h 1688123"/>
              <a:gd name="csX14" fmla="*/ 1202961 w 1731977"/>
              <a:gd name="csY14" fmla="*/ 1635369 h 1688123"/>
              <a:gd name="csX15" fmla="*/ 1290884 w 1731977"/>
              <a:gd name="csY15" fmla="*/ 1547446 h 1688123"/>
              <a:gd name="csX16" fmla="*/ 1361222 w 1731977"/>
              <a:gd name="csY16" fmla="*/ 1441938 h 1688123"/>
              <a:gd name="csX17" fmla="*/ 1413976 w 1731977"/>
              <a:gd name="csY17" fmla="*/ 1406769 h 1688123"/>
              <a:gd name="csX18" fmla="*/ 1519484 w 1731977"/>
              <a:gd name="csY18" fmla="*/ 1318846 h 1688123"/>
              <a:gd name="csX19" fmla="*/ 1624991 w 1731977"/>
              <a:gd name="csY19" fmla="*/ 1283677 h 1688123"/>
              <a:gd name="csX20" fmla="*/ 1677745 w 1731977"/>
              <a:gd name="csY20" fmla="*/ 1266092 h 1688123"/>
              <a:gd name="csX21" fmla="*/ 1695330 w 1731977"/>
              <a:gd name="csY21" fmla="*/ 1107830 h 1688123"/>
              <a:gd name="csX22" fmla="*/ 1624991 w 1731977"/>
              <a:gd name="csY22" fmla="*/ 422030 h 1688123"/>
              <a:gd name="csX23" fmla="*/ 1572238 w 1731977"/>
              <a:gd name="csY23" fmla="*/ 386861 h 1688123"/>
              <a:gd name="csX24" fmla="*/ 1554653 w 1731977"/>
              <a:gd name="csY24" fmla="*/ 334107 h 1688123"/>
              <a:gd name="csX25" fmla="*/ 1501899 w 1731977"/>
              <a:gd name="csY25" fmla="*/ 298938 h 1688123"/>
              <a:gd name="csX26" fmla="*/ 1326053 w 1731977"/>
              <a:gd name="csY26" fmla="*/ 263769 h 1688123"/>
              <a:gd name="csX27" fmla="*/ 1273299 w 1731977"/>
              <a:gd name="csY27" fmla="*/ 228600 h 1688123"/>
              <a:gd name="csX28" fmla="*/ 1202961 w 1731977"/>
              <a:gd name="csY28" fmla="*/ 158261 h 1688123"/>
              <a:gd name="csX29" fmla="*/ 1167791 w 1731977"/>
              <a:gd name="csY29" fmla="*/ 123092 h 1688123"/>
              <a:gd name="csX30" fmla="*/ 1062284 w 1731977"/>
              <a:gd name="csY30" fmla="*/ 87923 h 1688123"/>
              <a:gd name="csX31" fmla="*/ 921607 w 1731977"/>
              <a:gd name="csY31" fmla="*/ 17584 h 1688123"/>
              <a:gd name="csX32" fmla="*/ 868853 w 1731977"/>
              <a:gd name="csY32" fmla="*/ 0 h 1688123"/>
              <a:gd name="csX33" fmla="*/ 693007 w 1731977"/>
              <a:gd name="csY33" fmla="*/ 52754 h 1688123"/>
              <a:gd name="csX34" fmla="*/ 587499 w 1731977"/>
              <a:gd name="csY34" fmla="*/ 123092 h 1688123"/>
              <a:gd name="csX35" fmla="*/ 534745 w 1731977"/>
              <a:gd name="csY35" fmla="*/ 228600 h 1688123"/>
              <a:gd name="csX36" fmla="*/ 204300 w 1731977"/>
              <a:gd name="csY36" fmla="*/ 367345 h 1688123"/>
              <a:gd name="csX37" fmla="*/ 289543 w 1731977"/>
              <a:gd name="csY37" fmla="*/ 259248 h 1688123"/>
              <a:gd name="csX0" fmla="*/ 464407 w 1731977"/>
              <a:gd name="csY0" fmla="*/ 263769 h 1688123"/>
              <a:gd name="csX1" fmla="*/ 18085 w 1731977"/>
              <a:gd name="csY1" fmla="*/ 733987 h 1688123"/>
              <a:gd name="csX2" fmla="*/ 94660 w 1731977"/>
              <a:gd name="csY2" fmla="*/ 950054 h 1688123"/>
              <a:gd name="csX3" fmla="*/ 165468 w 1731977"/>
              <a:gd name="csY3" fmla="*/ 1019907 h 1688123"/>
              <a:gd name="csX4" fmla="*/ 130299 w 1731977"/>
              <a:gd name="csY4" fmla="*/ 1125415 h 1688123"/>
              <a:gd name="csX5" fmla="*/ 263566 w 1731977"/>
              <a:gd name="csY5" fmla="*/ 1268187 h 1688123"/>
              <a:gd name="csX6" fmla="*/ 377198 w 1731977"/>
              <a:gd name="csY6" fmla="*/ 1389184 h 1688123"/>
              <a:gd name="csX7" fmla="*/ 381573 w 1731977"/>
              <a:gd name="csY7" fmla="*/ 1594077 h 1688123"/>
              <a:gd name="csX8" fmla="*/ 485741 w 1731977"/>
              <a:gd name="csY8" fmla="*/ 1483723 h 1688123"/>
              <a:gd name="csX9" fmla="*/ 587499 w 1731977"/>
              <a:gd name="csY9" fmla="*/ 1529861 h 1688123"/>
              <a:gd name="csX10" fmla="*/ 640253 w 1731977"/>
              <a:gd name="csY10" fmla="*/ 1547446 h 1688123"/>
              <a:gd name="csX11" fmla="*/ 780930 w 1731977"/>
              <a:gd name="csY11" fmla="*/ 1652954 h 1688123"/>
              <a:gd name="csX12" fmla="*/ 833684 w 1731977"/>
              <a:gd name="csY12" fmla="*/ 1688123 h 1688123"/>
              <a:gd name="csX13" fmla="*/ 1150207 w 1731977"/>
              <a:gd name="csY13" fmla="*/ 1670538 h 1688123"/>
              <a:gd name="csX14" fmla="*/ 1202961 w 1731977"/>
              <a:gd name="csY14" fmla="*/ 1635369 h 1688123"/>
              <a:gd name="csX15" fmla="*/ 1290884 w 1731977"/>
              <a:gd name="csY15" fmla="*/ 1547446 h 1688123"/>
              <a:gd name="csX16" fmla="*/ 1361222 w 1731977"/>
              <a:gd name="csY16" fmla="*/ 1441938 h 1688123"/>
              <a:gd name="csX17" fmla="*/ 1413976 w 1731977"/>
              <a:gd name="csY17" fmla="*/ 1406769 h 1688123"/>
              <a:gd name="csX18" fmla="*/ 1519484 w 1731977"/>
              <a:gd name="csY18" fmla="*/ 1318846 h 1688123"/>
              <a:gd name="csX19" fmla="*/ 1624991 w 1731977"/>
              <a:gd name="csY19" fmla="*/ 1283677 h 1688123"/>
              <a:gd name="csX20" fmla="*/ 1677745 w 1731977"/>
              <a:gd name="csY20" fmla="*/ 1266092 h 1688123"/>
              <a:gd name="csX21" fmla="*/ 1695330 w 1731977"/>
              <a:gd name="csY21" fmla="*/ 1107830 h 1688123"/>
              <a:gd name="csX22" fmla="*/ 1624991 w 1731977"/>
              <a:gd name="csY22" fmla="*/ 422030 h 1688123"/>
              <a:gd name="csX23" fmla="*/ 1572238 w 1731977"/>
              <a:gd name="csY23" fmla="*/ 386861 h 1688123"/>
              <a:gd name="csX24" fmla="*/ 1554653 w 1731977"/>
              <a:gd name="csY24" fmla="*/ 334107 h 1688123"/>
              <a:gd name="csX25" fmla="*/ 1501899 w 1731977"/>
              <a:gd name="csY25" fmla="*/ 298938 h 1688123"/>
              <a:gd name="csX26" fmla="*/ 1326053 w 1731977"/>
              <a:gd name="csY26" fmla="*/ 263769 h 1688123"/>
              <a:gd name="csX27" fmla="*/ 1273299 w 1731977"/>
              <a:gd name="csY27" fmla="*/ 228600 h 1688123"/>
              <a:gd name="csX28" fmla="*/ 1202961 w 1731977"/>
              <a:gd name="csY28" fmla="*/ 158261 h 1688123"/>
              <a:gd name="csX29" fmla="*/ 1167791 w 1731977"/>
              <a:gd name="csY29" fmla="*/ 123092 h 1688123"/>
              <a:gd name="csX30" fmla="*/ 1062284 w 1731977"/>
              <a:gd name="csY30" fmla="*/ 87923 h 1688123"/>
              <a:gd name="csX31" fmla="*/ 921607 w 1731977"/>
              <a:gd name="csY31" fmla="*/ 17584 h 1688123"/>
              <a:gd name="csX32" fmla="*/ 868853 w 1731977"/>
              <a:gd name="csY32" fmla="*/ 0 h 1688123"/>
              <a:gd name="csX33" fmla="*/ 693007 w 1731977"/>
              <a:gd name="csY33" fmla="*/ 52754 h 1688123"/>
              <a:gd name="csX34" fmla="*/ 587499 w 1731977"/>
              <a:gd name="csY34" fmla="*/ 123092 h 1688123"/>
              <a:gd name="csX35" fmla="*/ 534745 w 1731977"/>
              <a:gd name="csY35" fmla="*/ 228600 h 1688123"/>
              <a:gd name="csX36" fmla="*/ 355717 w 1731977"/>
              <a:gd name="csY36" fmla="*/ 128706 h 1688123"/>
              <a:gd name="csX37" fmla="*/ 289543 w 1731977"/>
              <a:gd name="csY37" fmla="*/ 259248 h 1688123"/>
              <a:gd name="csX0" fmla="*/ 248630 w 1719667"/>
              <a:gd name="csY0" fmla="*/ 405004 h 1688123"/>
              <a:gd name="csX1" fmla="*/ 5775 w 1719667"/>
              <a:gd name="csY1" fmla="*/ 733987 h 1688123"/>
              <a:gd name="csX2" fmla="*/ 82350 w 1719667"/>
              <a:gd name="csY2" fmla="*/ 950054 h 1688123"/>
              <a:gd name="csX3" fmla="*/ 153158 w 1719667"/>
              <a:gd name="csY3" fmla="*/ 1019907 h 1688123"/>
              <a:gd name="csX4" fmla="*/ 117989 w 1719667"/>
              <a:gd name="csY4" fmla="*/ 1125415 h 1688123"/>
              <a:gd name="csX5" fmla="*/ 251256 w 1719667"/>
              <a:gd name="csY5" fmla="*/ 1268187 h 1688123"/>
              <a:gd name="csX6" fmla="*/ 364888 w 1719667"/>
              <a:gd name="csY6" fmla="*/ 1389184 h 1688123"/>
              <a:gd name="csX7" fmla="*/ 369263 w 1719667"/>
              <a:gd name="csY7" fmla="*/ 1594077 h 1688123"/>
              <a:gd name="csX8" fmla="*/ 473431 w 1719667"/>
              <a:gd name="csY8" fmla="*/ 1483723 h 1688123"/>
              <a:gd name="csX9" fmla="*/ 575189 w 1719667"/>
              <a:gd name="csY9" fmla="*/ 1529861 h 1688123"/>
              <a:gd name="csX10" fmla="*/ 627943 w 1719667"/>
              <a:gd name="csY10" fmla="*/ 1547446 h 1688123"/>
              <a:gd name="csX11" fmla="*/ 768620 w 1719667"/>
              <a:gd name="csY11" fmla="*/ 1652954 h 1688123"/>
              <a:gd name="csX12" fmla="*/ 821374 w 1719667"/>
              <a:gd name="csY12" fmla="*/ 1688123 h 1688123"/>
              <a:gd name="csX13" fmla="*/ 1137897 w 1719667"/>
              <a:gd name="csY13" fmla="*/ 1670538 h 1688123"/>
              <a:gd name="csX14" fmla="*/ 1190651 w 1719667"/>
              <a:gd name="csY14" fmla="*/ 1635369 h 1688123"/>
              <a:gd name="csX15" fmla="*/ 1278574 w 1719667"/>
              <a:gd name="csY15" fmla="*/ 1547446 h 1688123"/>
              <a:gd name="csX16" fmla="*/ 1348912 w 1719667"/>
              <a:gd name="csY16" fmla="*/ 1441938 h 1688123"/>
              <a:gd name="csX17" fmla="*/ 1401666 w 1719667"/>
              <a:gd name="csY17" fmla="*/ 1406769 h 1688123"/>
              <a:gd name="csX18" fmla="*/ 1507174 w 1719667"/>
              <a:gd name="csY18" fmla="*/ 1318846 h 1688123"/>
              <a:gd name="csX19" fmla="*/ 1612681 w 1719667"/>
              <a:gd name="csY19" fmla="*/ 1283677 h 1688123"/>
              <a:gd name="csX20" fmla="*/ 1665435 w 1719667"/>
              <a:gd name="csY20" fmla="*/ 1266092 h 1688123"/>
              <a:gd name="csX21" fmla="*/ 1683020 w 1719667"/>
              <a:gd name="csY21" fmla="*/ 1107830 h 1688123"/>
              <a:gd name="csX22" fmla="*/ 1612681 w 1719667"/>
              <a:gd name="csY22" fmla="*/ 422030 h 1688123"/>
              <a:gd name="csX23" fmla="*/ 1559928 w 1719667"/>
              <a:gd name="csY23" fmla="*/ 386861 h 1688123"/>
              <a:gd name="csX24" fmla="*/ 1542343 w 1719667"/>
              <a:gd name="csY24" fmla="*/ 334107 h 1688123"/>
              <a:gd name="csX25" fmla="*/ 1489589 w 1719667"/>
              <a:gd name="csY25" fmla="*/ 298938 h 1688123"/>
              <a:gd name="csX26" fmla="*/ 1313743 w 1719667"/>
              <a:gd name="csY26" fmla="*/ 263769 h 1688123"/>
              <a:gd name="csX27" fmla="*/ 1260989 w 1719667"/>
              <a:gd name="csY27" fmla="*/ 228600 h 1688123"/>
              <a:gd name="csX28" fmla="*/ 1190651 w 1719667"/>
              <a:gd name="csY28" fmla="*/ 158261 h 1688123"/>
              <a:gd name="csX29" fmla="*/ 1155481 w 1719667"/>
              <a:gd name="csY29" fmla="*/ 123092 h 1688123"/>
              <a:gd name="csX30" fmla="*/ 1049974 w 1719667"/>
              <a:gd name="csY30" fmla="*/ 87923 h 1688123"/>
              <a:gd name="csX31" fmla="*/ 909297 w 1719667"/>
              <a:gd name="csY31" fmla="*/ 17584 h 1688123"/>
              <a:gd name="csX32" fmla="*/ 856543 w 1719667"/>
              <a:gd name="csY32" fmla="*/ 0 h 1688123"/>
              <a:gd name="csX33" fmla="*/ 680697 w 1719667"/>
              <a:gd name="csY33" fmla="*/ 52754 h 1688123"/>
              <a:gd name="csX34" fmla="*/ 575189 w 1719667"/>
              <a:gd name="csY34" fmla="*/ 123092 h 1688123"/>
              <a:gd name="csX35" fmla="*/ 522435 w 1719667"/>
              <a:gd name="csY35" fmla="*/ 228600 h 1688123"/>
              <a:gd name="csX36" fmla="*/ 343407 w 1719667"/>
              <a:gd name="csY36" fmla="*/ 128706 h 1688123"/>
              <a:gd name="csX37" fmla="*/ 277233 w 1719667"/>
              <a:gd name="csY37" fmla="*/ 259248 h 1688123"/>
              <a:gd name="csX0" fmla="*/ 248630 w 1719667"/>
              <a:gd name="csY0" fmla="*/ 405004 h 1688123"/>
              <a:gd name="csX1" fmla="*/ 5775 w 1719667"/>
              <a:gd name="csY1" fmla="*/ 733987 h 1688123"/>
              <a:gd name="csX2" fmla="*/ 82350 w 1719667"/>
              <a:gd name="csY2" fmla="*/ 950054 h 1688123"/>
              <a:gd name="csX3" fmla="*/ 153158 w 1719667"/>
              <a:gd name="csY3" fmla="*/ 1019907 h 1688123"/>
              <a:gd name="csX4" fmla="*/ 117989 w 1719667"/>
              <a:gd name="csY4" fmla="*/ 1125415 h 1688123"/>
              <a:gd name="csX5" fmla="*/ 251256 w 1719667"/>
              <a:gd name="csY5" fmla="*/ 1268187 h 1688123"/>
              <a:gd name="csX6" fmla="*/ 364888 w 1719667"/>
              <a:gd name="csY6" fmla="*/ 1389184 h 1688123"/>
              <a:gd name="csX7" fmla="*/ 369263 w 1719667"/>
              <a:gd name="csY7" fmla="*/ 1594077 h 1688123"/>
              <a:gd name="csX8" fmla="*/ 473431 w 1719667"/>
              <a:gd name="csY8" fmla="*/ 1483723 h 1688123"/>
              <a:gd name="csX9" fmla="*/ 575189 w 1719667"/>
              <a:gd name="csY9" fmla="*/ 1529861 h 1688123"/>
              <a:gd name="csX10" fmla="*/ 627943 w 1719667"/>
              <a:gd name="csY10" fmla="*/ 1547446 h 1688123"/>
              <a:gd name="csX11" fmla="*/ 768620 w 1719667"/>
              <a:gd name="csY11" fmla="*/ 1652954 h 1688123"/>
              <a:gd name="csX12" fmla="*/ 821374 w 1719667"/>
              <a:gd name="csY12" fmla="*/ 1688123 h 1688123"/>
              <a:gd name="csX13" fmla="*/ 1137897 w 1719667"/>
              <a:gd name="csY13" fmla="*/ 1670538 h 1688123"/>
              <a:gd name="csX14" fmla="*/ 1190651 w 1719667"/>
              <a:gd name="csY14" fmla="*/ 1635369 h 1688123"/>
              <a:gd name="csX15" fmla="*/ 1278574 w 1719667"/>
              <a:gd name="csY15" fmla="*/ 1547446 h 1688123"/>
              <a:gd name="csX16" fmla="*/ 1348912 w 1719667"/>
              <a:gd name="csY16" fmla="*/ 1441938 h 1688123"/>
              <a:gd name="csX17" fmla="*/ 1401666 w 1719667"/>
              <a:gd name="csY17" fmla="*/ 1406769 h 1688123"/>
              <a:gd name="csX18" fmla="*/ 1507174 w 1719667"/>
              <a:gd name="csY18" fmla="*/ 1318846 h 1688123"/>
              <a:gd name="csX19" fmla="*/ 1612681 w 1719667"/>
              <a:gd name="csY19" fmla="*/ 1283677 h 1688123"/>
              <a:gd name="csX20" fmla="*/ 1665435 w 1719667"/>
              <a:gd name="csY20" fmla="*/ 1266092 h 1688123"/>
              <a:gd name="csX21" fmla="*/ 1683020 w 1719667"/>
              <a:gd name="csY21" fmla="*/ 1107830 h 1688123"/>
              <a:gd name="csX22" fmla="*/ 1612681 w 1719667"/>
              <a:gd name="csY22" fmla="*/ 422030 h 1688123"/>
              <a:gd name="csX23" fmla="*/ 1559928 w 1719667"/>
              <a:gd name="csY23" fmla="*/ 386861 h 1688123"/>
              <a:gd name="csX24" fmla="*/ 1542343 w 1719667"/>
              <a:gd name="csY24" fmla="*/ 334107 h 1688123"/>
              <a:gd name="csX25" fmla="*/ 1489589 w 1719667"/>
              <a:gd name="csY25" fmla="*/ 298938 h 1688123"/>
              <a:gd name="csX26" fmla="*/ 1313743 w 1719667"/>
              <a:gd name="csY26" fmla="*/ 263769 h 1688123"/>
              <a:gd name="csX27" fmla="*/ 1260989 w 1719667"/>
              <a:gd name="csY27" fmla="*/ 228600 h 1688123"/>
              <a:gd name="csX28" fmla="*/ 1190651 w 1719667"/>
              <a:gd name="csY28" fmla="*/ 158261 h 1688123"/>
              <a:gd name="csX29" fmla="*/ 1155481 w 1719667"/>
              <a:gd name="csY29" fmla="*/ 123092 h 1688123"/>
              <a:gd name="csX30" fmla="*/ 1049974 w 1719667"/>
              <a:gd name="csY30" fmla="*/ 87923 h 1688123"/>
              <a:gd name="csX31" fmla="*/ 909297 w 1719667"/>
              <a:gd name="csY31" fmla="*/ 17584 h 1688123"/>
              <a:gd name="csX32" fmla="*/ 856543 w 1719667"/>
              <a:gd name="csY32" fmla="*/ 0 h 1688123"/>
              <a:gd name="csX33" fmla="*/ 680697 w 1719667"/>
              <a:gd name="csY33" fmla="*/ 52754 h 1688123"/>
              <a:gd name="csX34" fmla="*/ 575189 w 1719667"/>
              <a:gd name="csY34" fmla="*/ 123092 h 1688123"/>
              <a:gd name="csX35" fmla="*/ 522435 w 1719667"/>
              <a:gd name="csY35" fmla="*/ 228600 h 1688123"/>
              <a:gd name="csX36" fmla="*/ 343407 w 1719667"/>
              <a:gd name="csY36" fmla="*/ 128706 h 1688123"/>
              <a:gd name="csX37" fmla="*/ 239378 w 1719667"/>
              <a:gd name="csY37" fmla="*/ 424834 h 1688123"/>
              <a:gd name="csX0" fmla="*/ 684222 w 2155259"/>
              <a:gd name="csY0" fmla="*/ 405004 h 1688123"/>
              <a:gd name="csX1" fmla="*/ 441367 w 2155259"/>
              <a:gd name="csY1" fmla="*/ 733987 h 1688123"/>
              <a:gd name="csX2" fmla="*/ 1227 w 2155259"/>
              <a:gd name="csY2" fmla="*/ 765072 h 1688123"/>
              <a:gd name="csX3" fmla="*/ 588750 w 2155259"/>
              <a:gd name="csY3" fmla="*/ 1019907 h 1688123"/>
              <a:gd name="csX4" fmla="*/ 553581 w 2155259"/>
              <a:gd name="csY4" fmla="*/ 1125415 h 1688123"/>
              <a:gd name="csX5" fmla="*/ 686848 w 2155259"/>
              <a:gd name="csY5" fmla="*/ 1268187 h 1688123"/>
              <a:gd name="csX6" fmla="*/ 800480 w 2155259"/>
              <a:gd name="csY6" fmla="*/ 1389184 h 1688123"/>
              <a:gd name="csX7" fmla="*/ 804855 w 2155259"/>
              <a:gd name="csY7" fmla="*/ 1594077 h 1688123"/>
              <a:gd name="csX8" fmla="*/ 909023 w 2155259"/>
              <a:gd name="csY8" fmla="*/ 1483723 h 1688123"/>
              <a:gd name="csX9" fmla="*/ 1010781 w 2155259"/>
              <a:gd name="csY9" fmla="*/ 1529861 h 1688123"/>
              <a:gd name="csX10" fmla="*/ 1063535 w 2155259"/>
              <a:gd name="csY10" fmla="*/ 1547446 h 1688123"/>
              <a:gd name="csX11" fmla="*/ 1204212 w 2155259"/>
              <a:gd name="csY11" fmla="*/ 1652954 h 1688123"/>
              <a:gd name="csX12" fmla="*/ 1256966 w 2155259"/>
              <a:gd name="csY12" fmla="*/ 1688123 h 1688123"/>
              <a:gd name="csX13" fmla="*/ 1573489 w 2155259"/>
              <a:gd name="csY13" fmla="*/ 1670538 h 1688123"/>
              <a:gd name="csX14" fmla="*/ 1626243 w 2155259"/>
              <a:gd name="csY14" fmla="*/ 1635369 h 1688123"/>
              <a:gd name="csX15" fmla="*/ 1714166 w 2155259"/>
              <a:gd name="csY15" fmla="*/ 1547446 h 1688123"/>
              <a:gd name="csX16" fmla="*/ 1784504 w 2155259"/>
              <a:gd name="csY16" fmla="*/ 1441938 h 1688123"/>
              <a:gd name="csX17" fmla="*/ 1837258 w 2155259"/>
              <a:gd name="csY17" fmla="*/ 1406769 h 1688123"/>
              <a:gd name="csX18" fmla="*/ 1942766 w 2155259"/>
              <a:gd name="csY18" fmla="*/ 1318846 h 1688123"/>
              <a:gd name="csX19" fmla="*/ 2048273 w 2155259"/>
              <a:gd name="csY19" fmla="*/ 1283677 h 1688123"/>
              <a:gd name="csX20" fmla="*/ 2101027 w 2155259"/>
              <a:gd name="csY20" fmla="*/ 1266092 h 1688123"/>
              <a:gd name="csX21" fmla="*/ 2118612 w 2155259"/>
              <a:gd name="csY21" fmla="*/ 1107830 h 1688123"/>
              <a:gd name="csX22" fmla="*/ 2048273 w 2155259"/>
              <a:gd name="csY22" fmla="*/ 422030 h 1688123"/>
              <a:gd name="csX23" fmla="*/ 1995520 w 2155259"/>
              <a:gd name="csY23" fmla="*/ 386861 h 1688123"/>
              <a:gd name="csX24" fmla="*/ 1977935 w 2155259"/>
              <a:gd name="csY24" fmla="*/ 334107 h 1688123"/>
              <a:gd name="csX25" fmla="*/ 1925181 w 2155259"/>
              <a:gd name="csY25" fmla="*/ 298938 h 1688123"/>
              <a:gd name="csX26" fmla="*/ 1749335 w 2155259"/>
              <a:gd name="csY26" fmla="*/ 263769 h 1688123"/>
              <a:gd name="csX27" fmla="*/ 1696581 w 2155259"/>
              <a:gd name="csY27" fmla="*/ 228600 h 1688123"/>
              <a:gd name="csX28" fmla="*/ 1626243 w 2155259"/>
              <a:gd name="csY28" fmla="*/ 158261 h 1688123"/>
              <a:gd name="csX29" fmla="*/ 1591073 w 2155259"/>
              <a:gd name="csY29" fmla="*/ 123092 h 1688123"/>
              <a:gd name="csX30" fmla="*/ 1485566 w 2155259"/>
              <a:gd name="csY30" fmla="*/ 87923 h 1688123"/>
              <a:gd name="csX31" fmla="*/ 1344889 w 2155259"/>
              <a:gd name="csY31" fmla="*/ 17584 h 1688123"/>
              <a:gd name="csX32" fmla="*/ 1292135 w 2155259"/>
              <a:gd name="csY32" fmla="*/ 0 h 1688123"/>
              <a:gd name="csX33" fmla="*/ 1116289 w 2155259"/>
              <a:gd name="csY33" fmla="*/ 52754 h 1688123"/>
              <a:gd name="csX34" fmla="*/ 1010781 w 2155259"/>
              <a:gd name="csY34" fmla="*/ 123092 h 1688123"/>
              <a:gd name="csX35" fmla="*/ 958027 w 2155259"/>
              <a:gd name="csY35" fmla="*/ 228600 h 1688123"/>
              <a:gd name="csX36" fmla="*/ 778999 w 2155259"/>
              <a:gd name="csY36" fmla="*/ 128706 h 1688123"/>
              <a:gd name="csX37" fmla="*/ 674970 w 2155259"/>
              <a:gd name="csY37" fmla="*/ 424834 h 1688123"/>
              <a:gd name="csX0" fmla="*/ 691298 w 2162335"/>
              <a:gd name="csY0" fmla="*/ 405004 h 1688123"/>
              <a:gd name="csX1" fmla="*/ 279950 w 2162335"/>
              <a:gd name="csY1" fmla="*/ 525882 h 1688123"/>
              <a:gd name="csX2" fmla="*/ 8303 w 2162335"/>
              <a:gd name="csY2" fmla="*/ 765072 h 1688123"/>
              <a:gd name="csX3" fmla="*/ 595826 w 2162335"/>
              <a:gd name="csY3" fmla="*/ 1019907 h 1688123"/>
              <a:gd name="csX4" fmla="*/ 560657 w 2162335"/>
              <a:gd name="csY4" fmla="*/ 1125415 h 1688123"/>
              <a:gd name="csX5" fmla="*/ 693924 w 2162335"/>
              <a:gd name="csY5" fmla="*/ 1268187 h 1688123"/>
              <a:gd name="csX6" fmla="*/ 807556 w 2162335"/>
              <a:gd name="csY6" fmla="*/ 1389184 h 1688123"/>
              <a:gd name="csX7" fmla="*/ 811931 w 2162335"/>
              <a:gd name="csY7" fmla="*/ 1594077 h 1688123"/>
              <a:gd name="csX8" fmla="*/ 916099 w 2162335"/>
              <a:gd name="csY8" fmla="*/ 1483723 h 1688123"/>
              <a:gd name="csX9" fmla="*/ 1017857 w 2162335"/>
              <a:gd name="csY9" fmla="*/ 1529861 h 1688123"/>
              <a:gd name="csX10" fmla="*/ 1070611 w 2162335"/>
              <a:gd name="csY10" fmla="*/ 1547446 h 1688123"/>
              <a:gd name="csX11" fmla="*/ 1211288 w 2162335"/>
              <a:gd name="csY11" fmla="*/ 1652954 h 1688123"/>
              <a:gd name="csX12" fmla="*/ 1264042 w 2162335"/>
              <a:gd name="csY12" fmla="*/ 1688123 h 1688123"/>
              <a:gd name="csX13" fmla="*/ 1580565 w 2162335"/>
              <a:gd name="csY13" fmla="*/ 1670538 h 1688123"/>
              <a:gd name="csX14" fmla="*/ 1633319 w 2162335"/>
              <a:gd name="csY14" fmla="*/ 1635369 h 1688123"/>
              <a:gd name="csX15" fmla="*/ 1721242 w 2162335"/>
              <a:gd name="csY15" fmla="*/ 1547446 h 1688123"/>
              <a:gd name="csX16" fmla="*/ 1791580 w 2162335"/>
              <a:gd name="csY16" fmla="*/ 1441938 h 1688123"/>
              <a:gd name="csX17" fmla="*/ 1844334 w 2162335"/>
              <a:gd name="csY17" fmla="*/ 1406769 h 1688123"/>
              <a:gd name="csX18" fmla="*/ 1949842 w 2162335"/>
              <a:gd name="csY18" fmla="*/ 1318846 h 1688123"/>
              <a:gd name="csX19" fmla="*/ 2055349 w 2162335"/>
              <a:gd name="csY19" fmla="*/ 1283677 h 1688123"/>
              <a:gd name="csX20" fmla="*/ 2108103 w 2162335"/>
              <a:gd name="csY20" fmla="*/ 1266092 h 1688123"/>
              <a:gd name="csX21" fmla="*/ 2125688 w 2162335"/>
              <a:gd name="csY21" fmla="*/ 1107830 h 1688123"/>
              <a:gd name="csX22" fmla="*/ 2055349 w 2162335"/>
              <a:gd name="csY22" fmla="*/ 422030 h 1688123"/>
              <a:gd name="csX23" fmla="*/ 2002596 w 2162335"/>
              <a:gd name="csY23" fmla="*/ 386861 h 1688123"/>
              <a:gd name="csX24" fmla="*/ 1985011 w 2162335"/>
              <a:gd name="csY24" fmla="*/ 334107 h 1688123"/>
              <a:gd name="csX25" fmla="*/ 1932257 w 2162335"/>
              <a:gd name="csY25" fmla="*/ 298938 h 1688123"/>
              <a:gd name="csX26" fmla="*/ 1756411 w 2162335"/>
              <a:gd name="csY26" fmla="*/ 263769 h 1688123"/>
              <a:gd name="csX27" fmla="*/ 1703657 w 2162335"/>
              <a:gd name="csY27" fmla="*/ 228600 h 1688123"/>
              <a:gd name="csX28" fmla="*/ 1633319 w 2162335"/>
              <a:gd name="csY28" fmla="*/ 158261 h 1688123"/>
              <a:gd name="csX29" fmla="*/ 1598149 w 2162335"/>
              <a:gd name="csY29" fmla="*/ 123092 h 1688123"/>
              <a:gd name="csX30" fmla="*/ 1492642 w 2162335"/>
              <a:gd name="csY30" fmla="*/ 87923 h 1688123"/>
              <a:gd name="csX31" fmla="*/ 1351965 w 2162335"/>
              <a:gd name="csY31" fmla="*/ 17584 h 1688123"/>
              <a:gd name="csX32" fmla="*/ 1299211 w 2162335"/>
              <a:gd name="csY32" fmla="*/ 0 h 1688123"/>
              <a:gd name="csX33" fmla="*/ 1123365 w 2162335"/>
              <a:gd name="csY33" fmla="*/ 52754 h 1688123"/>
              <a:gd name="csX34" fmla="*/ 1017857 w 2162335"/>
              <a:gd name="csY34" fmla="*/ 123092 h 1688123"/>
              <a:gd name="csX35" fmla="*/ 965103 w 2162335"/>
              <a:gd name="csY35" fmla="*/ 228600 h 1688123"/>
              <a:gd name="csX36" fmla="*/ 786075 w 2162335"/>
              <a:gd name="csY36" fmla="*/ 128706 h 1688123"/>
              <a:gd name="csX37" fmla="*/ 682046 w 2162335"/>
              <a:gd name="csY37" fmla="*/ 424834 h 1688123"/>
              <a:gd name="csX0" fmla="*/ 683149 w 2154186"/>
              <a:gd name="csY0" fmla="*/ 405004 h 1688123"/>
              <a:gd name="csX1" fmla="*/ 271801 w 2154186"/>
              <a:gd name="csY1" fmla="*/ 525882 h 1688123"/>
              <a:gd name="csX2" fmla="*/ 154 w 2154186"/>
              <a:gd name="csY2" fmla="*/ 765072 h 1688123"/>
              <a:gd name="csX3" fmla="*/ 228224 w 2154186"/>
              <a:gd name="csY3" fmla="*/ 1158644 h 1688123"/>
              <a:gd name="csX4" fmla="*/ 552508 w 2154186"/>
              <a:gd name="csY4" fmla="*/ 1125415 h 1688123"/>
              <a:gd name="csX5" fmla="*/ 685775 w 2154186"/>
              <a:gd name="csY5" fmla="*/ 1268187 h 1688123"/>
              <a:gd name="csX6" fmla="*/ 799407 w 2154186"/>
              <a:gd name="csY6" fmla="*/ 1389184 h 1688123"/>
              <a:gd name="csX7" fmla="*/ 803782 w 2154186"/>
              <a:gd name="csY7" fmla="*/ 1594077 h 1688123"/>
              <a:gd name="csX8" fmla="*/ 907950 w 2154186"/>
              <a:gd name="csY8" fmla="*/ 1483723 h 1688123"/>
              <a:gd name="csX9" fmla="*/ 1009708 w 2154186"/>
              <a:gd name="csY9" fmla="*/ 1529861 h 1688123"/>
              <a:gd name="csX10" fmla="*/ 1062462 w 2154186"/>
              <a:gd name="csY10" fmla="*/ 1547446 h 1688123"/>
              <a:gd name="csX11" fmla="*/ 1203139 w 2154186"/>
              <a:gd name="csY11" fmla="*/ 1652954 h 1688123"/>
              <a:gd name="csX12" fmla="*/ 1255893 w 2154186"/>
              <a:gd name="csY12" fmla="*/ 1688123 h 1688123"/>
              <a:gd name="csX13" fmla="*/ 1572416 w 2154186"/>
              <a:gd name="csY13" fmla="*/ 1670538 h 1688123"/>
              <a:gd name="csX14" fmla="*/ 1625170 w 2154186"/>
              <a:gd name="csY14" fmla="*/ 1635369 h 1688123"/>
              <a:gd name="csX15" fmla="*/ 1713093 w 2154186"/>
              <a:gd name="csY15" fmla="*/ 1547446 h 1688123"/>
              <a:gd name="csX16" fmla="*/ 1783431 w 2154186"/>
              <a:gd name="csY16" fmla="*/ 1441938 h 1688123"/>
              <a:gd name="csX17" fmla="*/ 1836185 w 2154186"/>
              <a:gd name="csY17" fmla="*/ 1406769 h 1688123"/>
              <a:gd name="csX18" fmla="*/ 1941693 w 2154186"/>
              <a:gd name="csY18" fmla="*/ 1318846 h 1688123"/>
              <a:gd name="csX19" fmla="*/ 2047200 w 2154186"/>
              <a:gd name="csY19" fmla="*/ 1283677 h 1688123"/>
              <a:gd name="csX20" fmla="*/ 2099954 w 2154186"/>
              <a:gd name="csY20" fmla="*/ 1266092 h 1688123"/>
              <a:gd name="csX21" fmla="*/ 2117539 w 2154186"/>
              <a:gd name="csY21" fmla="*/ 1107830 h 1688123"/>
              <a:gd name="csX22" fmla="*/ 2047200 w 2154186"/>
              <a:gd name="csY22" fmla="*/ 422030 h 1688123"/>
              <a:gd name="csX23" fmla="*/ 1994447 w 2154186"/>
              <a:gd name="csY23" fmla="*/ 386861 h 1688123"/>
              <a:gd name="csX24" fmla="*/ 1976862 w 2154186"/>
              <a:gd name="csY24" fmla="*/ 334107 h 1688123"/>
              <a:gd name="csX25" fmla="*/ 1924108 w 2154186"/>
              <a:gd name="csY25" fmla="*/ 298938 h 1688123"/>
              <a:gd name="csX26" fmla="*/ 1748262 w 2154186"/>
              <a:gd name="csY26" fmla="*/ 263769 h 1688123"/>
              <a:gd name="csX27" fmla="*/ 1695508 w 2154186"/>
              <a:gd name="csY27" fmla="*/ 228600 h 1688123"/>
              <a:gd name="csX28" fmla="*/ 1625170 w 2154186"/>
              <a:gd name="csY28" fmla="*/ 158261 h 1688123"/>
              <a:gd name="csX29" fmla="*/ 1590000 w 2154186"/>
              <a:gd name="csY29" fmla="*/ 123092 h 1688123"/>
              <a:gd name="csX30" fmla="*/ 1484493 w 2154186"/>
              <a:gd name="csY30" fmla="*/ 87923 h 1688123"/>
              <a:gd name="csX31" fmla="*/ 1343816 w 2154186"/>
              <a:gd name="csY31" fmla="*/ 17584 h 1688123"/>
              <a:gd name="csX32" fmla="*/ 1291062 w 2154186"/>
              <a:gd name="csY32" fmla="*/ 0 h 1688123"/>
              <a:gd name="csX33" fmla="*/ 1115216 w 2154186"/>
              <a:gd name="csY33" fmla="*/ 52754 h 1688123"/>
              <a:gd name="csX34" fmla="*/ 1009708 w 2154186"/>
              <a:gd name="csY34" fmla="*/ 123092 h 1688123"/>
              <a:gd name="csX35" fmla="*/ 956954 w 2154186"/>
              <a:gd name="csY35" fmla="*/ 228600 h 1688123"/>
              <a:gd name="csX36" fmla="*/ 777926 w 2154186"/>
              <a:gd name="csY36" fmla="*/ 128706 h 1688123"/>
              <a:gd name="csX37" fmla="*/ 673897 w 2154186"/>
              <a:gd name="csY37" fmla="*/ 424834 h 1688123"/>
              <a:gd name="csX0" fmla="*/ 779818 w 2250855"/>
              <a:gd name="csY0" fmla="*/ 405004 h 1688123"/>
              <a:gd name="csX1" fmla="*/ 368470 w 2250855"/>
              <a:gd name="csY1" fmla="*/ 525882 h 1688123"/>
              <a:gd name="csX2" fmla="*/ 111 w 2250855"/>
              <a:gd name="csY2" fmla="*/ 665532 h 1688123"/>
              <a:gd name="csX3" fmla="*/ 324893 w 2250855"/>
              <a:gd name="csY3" fmla="*/ 1158644 h 1688123"/>
              <a:gd name="csX4" fmla="*/ 649177 w 2250855"/>
              <a:gd name="csY4" fmla="*/ 1125415 h 1688123"/>
              <a:gd name="csX5" fmla="*/ 782444 w 2250855"/>
              <a:gd name="csY5" fmla="*/ 1268187 h 1688123"/>
              <a:gd name="csX6" fmla="*/ 896076 w 2250855"/>
              <a:gd name="csY6" fmla="*/ 1389184 h 1688123"/>
              <a:gd name="csX7" fmla="*/ 900451 w 2250855"/>
              <a:gd name="csY7" fmla="*/ 1594077 h 1688123"/>
              <a:gd name="csX8" fmla="*/ 1004619 w 2250855"/>
              <a:gd name="csY8" fmla="*/ 1483723 h 1688123"/>
              <a:gd name="csX9" fmla="*/ 1106377 w 2250855"/>
              <a:gd name="csY9" fmla="*/ 1529861 h 1688123"/>
              <a:gd name="csX10" fmla="*/ 1159131 w 2250855"/>
              <a:gd name="csY10" fmla="*/ 1547446 h 1688123"/>
              <a:gd name="csX11" fmla="*/ 1299808 w 2250855"/>
              <a:gd name="csY11" fmla="*/ 1652954 h 1688123"/>
              <a:gd name="csX12" fmla="*/ 1352562 w 2250855"/>
              <a:gd name="csY12" fmla="*/ 1688123 h 1688123"/>
              <a:gd name="csX13" fmla="*/ 1669085 w 2250855"/>
              <a:gd name="csY13" fmla="*/ 1670538 h 1688123"/>
              <a:gd name="csX14" fmla="*/ 1721839 w 2250855"/>
              <a:gd name="csY14" fmla="*/ 1635369 h 1688123"/>
              <a:gd name="csX15" fmla="*/ 1809762 w 2250855"/>
              <a:gd name="csY15" fmla="*/ 1547446 h 1688123"/>
              <a:gd name="csX16" fmla="*/ 1880100 w 2250855"/>
              <a:gd name="csY16" fmla="*/ 1441938 h 1688123"/>
              <a:gd name="csX17" fmla="*/ 1932854 w 2250855"/>
              <a:gd name="csY17" fmla="*/ 1406769 h 1688123"/>
              <a:gd name="csX18" fmla="*/ 2038362 w 2250855"/>
              <a:gd name="csY18" fmla="*/ 1318846 h 1688123"/>
              <a:gd name="csX19" fmla="*/ 2143869 w 2250855"/>
              <a:gd name="csY19" fmla="*/ 1283677 h 1688123"/>
              <a:gd name="csX20" fmla="*/ 2196623 w 2250855"/>
              <a:gd name="csY20" fmla="*/ 1266092 h 1688123"/>
              <a:gd name="csX21" fmla="*/ 2214208 w 2250855"/>
              <a:gd name="csY21" fmla="*/ 1107830 h 1688123"/>
              <a:gd name="csX22" fmla="*/ 2143869 w 2250855"/>
              <a:gd name="csY22" fmla="*/ 422030 h 1688123"/>
              <a:gd name="csX23" fmla="*/ 2091116 w 2250855"/>
              <a:gd name="csY23" fmla="*/ 386861 h 1688123"/>
              <a:gd name="csX24" fmla="*/ 2073531 w 2250855"/>
              <a:gd name="csY24" fmla="*/ 334107 h 1688123"/>
              <a:gd name="csX25" fmla="*/ 2020777 w 2250855"/>
              <a:gd name="csY25" fmla="*/ 298938 h 1688123"/>
              <a:gd name="csX26" fmla="*/ 1844931 w 2250855"/>
              <a:gd name="csY26" fmla="*/ 263769 h 1688123"/>
              <a:gd name="csX27" fmla="*/ 1792177 w 2250855"/>
              <a:gd name="csY27" fmla="*/ 228600 h 1688123"/>
              <a:gd name="csX28" fmla="*/ 1721839 w 2250855"/>
              <a:gd name="csY28" fmla="*/ 158261 h 1688123"/>
              <a:gd name="csX29" fmla="*/ 1686669 w 2250855"/>
              <a:gd name="csY29" fmla="*/ 123092 h 1688123"/>
              <a:gd name="csX30" fmla="*/ 1581162 w 2250855"/>
              <a:gd name="csY30" fmla="*/ 87923 h 1688123"/>
              <a:gd name="csX31" fmla="*/ 1440485 w 2250855"/>
              <a:gd name="csY31" fmla="*/ 17584 h 1688123"/>
              <a:gd name="csX32" fmla="*/ 1387731 w 2250855"/>
              <a:gd name="csY32" fmla="*/ 0 h 1688123"/>
              <a:gd name="csX33" fmla="*/ 1211885 w 2250855"/>
              <a:gd name="csY33" fmla="*/ 52754 h 1688123"/>
              <a:gd name="csX34" fmla="*/ 1106377 w 2250855"/>
              <a:gd name="csY34" fmla="*/ 123092 h 1688123"/>
              <a:gd name="csX35" fmla="*/ 1053623 w 2250855"/>
              <a:gd name="csY35" fmla="*/ 228600 h 1688123"/>
              <a:gd name="csX36" fmla="*/ 874595 w 2250855"/>
              <a:gd name="csY36" fmla="*/ 128706 h 1688123"/>
              <a:gd name="csX37" fmla="*/ 770566 w 2250855"/>
              <a:gd name="csY37" fmla="*/ 424834 h 1688123"/>
              <a:gd name="csX0" fmla="*/ 779739 w 2250776"/>
              <a:gd name="csY0" fmla="*/ 405004 h 1688123"/>
              <a:gd name="csX1" fmla="*/ 347668 w 2250776"/>
              <a:gd name="csY1" fmla="*/ 447671 h 1688123"/>
              <a:gd name="csX2" fmla="*/ 32 w 2250776"/>
              <a:gd name="csY2" fmla="*/ 665532 h 1688123"/>
              <a:gd name="csX3" fmla="*/ 324814 w 2250776"/>
              <a:gd name="csY3" fmla="*/ 1158644 h 1688123"/>
              <a:gd name="csX4" fmla="*/ 649098 w 2250776"/>
              <a:gd name="csY4" fmla="*/ 1125415 h 1688123"/>
              <a:gd name="csX5" fmla="*/ 782365 w 2250776"/>
              <a:gd name="csY5" fmla="*/ 1268187 h 1688123"/>
              <a:gd name="csX6" fmla="*/ 895997 w 2250776"/>
              <a:gd name="csY6" fmla="*/ 1389184 h 1688123"/>
              <a:gd name="csX7" fmla="*/ 900372 w 2250776"/>
              <a:gd name="csY7" fmla="*/ 1594077 h 1688123"/>
              <a:gd name="csX8" fmla="*/ 1004540 w 2250776"/>
              <a:gd name="csY8" fmla="*/ 1483723 h 1688123"/>
              <a:gd name="csX9" fmla="*/ 1106298 w 2250776"/>
              <a:gd name="csY9" fmla="*/ 1529861 h 1688123"/>
              <a:gd name="csX10" fmla="*/ 1159052 w 2250776"/>
              <a:gd name="csY10" fmla="*/ 1547446 h 1688123"/>
              <a:gd name="csX11" fmla="*/ 1299729 w 2250776"/>
              <a:gd name="csY11" fmla="*/ 1652954 h 1688123"/>
              <a:gd name="csX12" fmla="*/ 1352483 w 2250776"/>
              <a:gd name="csY12" fmla="*/ 1688123 h 1688123"/>
              <a:gd name="csX13" fmla="*/ 1669006 w 2250776"/>
              <a:gd name="csY13" fmla="*/ 1670538 h 1688123"/>
              <a:gd name="csX14" fmla="*/ 1721760 w 2250776"/>
              <a:gd name="csY14" fmla="*/ 1635369 h 1688123"/>
              <a:gd name="csX15" fmla="*/ 1809683 w 2250776"/>
              <a:gd name="csY15" fmla="*/ 1547446 h 1688123"/>
              <a:gd name="csX16" fmla="*/ 1880021 w 2250776"/>
              <a:gd name="csY16" fmla="*/ 1441938 h 1688123"/>
              <a:gd name="csX17" fmla="*/ 1932775 w 2250776"/>
              <a:gd name="csY17" fmla="*/ 1406769 h 1688123"/>
              <a:gd name="csX18" fmla="*/ 2038283 w 2250776"/>
              <a:gd name="csY18" fmla="*/ 1318846 h 1688123"/>
              <a:gd name="csX19" fmla="*/ 2143790 w 2250776"/>
              <a:gd name="csY19" fmla="*/ 1283677 h 1688123"/>
              <a:gd name="csX20" fmla="*/ 2196544 w 2250776"/>
              <a:gd name="csY20" fmla="*/ 1266092 h 1688123"/>
              <a:gd name="csX21" fmla="*/ 2214129 w 2250776"/>
              <a:gd name="csY21" fmla="*/ 1107830 h 1688123"/>
              <a:gd name="csX22" fmla="*/ 2143790 w 2250776"/>
              <a:gd name="csY22" fmla="*/ 422030 h 1688123"/>
              <a:gd name="csX23" fmla="*/ 2091037 w 2250776"/>
              <a:gd name="csY23" fmla="*/ 386861 h 1688123"/>
              <a:gd name="csX24" fmla="*/ 2073452 w 2250776"/>
              <a:gd name="csY24" fmla="*/ 334107 h 1688123"/>
              <a:gd name="csX25" fmla="*/ 2020698 w 2250776"/>
              <a:gd name="csY25" fmla="*/ 298938 h 1688123"/>
              <a:gd name="csX26" fmla="*/ 1844852 w 2250776"/>
              <a:gd name="csY26" fmla="*/ 263769 h 1688123"/>
              <a:gd name="csX27" fmla="*/ 1792098 w 2250776"/>
              <a:gd name="csY27" fmla="*/ 228600 h 1688123"/>
              <a:gd name="csX28" fmla="*/ 1721760 w 2250776"/>
              <a:gd name="csY28" fmla="*/ 158261 h 1688123"/>
              <a:gd name="csX29" fmla="*/ 1686590 w 2250776"/>
              <a:gd name="csY29" fmla="*/ 123092 h 1688123"/>
              <a:gd name="csX30" fmla="*/ 1581083 w 2250776"/>
              <a:gd name="csY30" fmla="*/ 87923 h 1688123"/>
              <a:gd name="csX31" fmla="*/ 1440406 w 2250776"/>
              <a:gd name="csY31" fmla="*/ 17584 h 1688123"/>
              <a:gd name="csX32" fmla="*/ 1387652 w 2250776"/>
              <a:gd name="csY32" fmla="*/ 0 h 1688123"/>
              <a:gd name="csX33" fmla="*/ 1211806 w 2250776"/>
              <a:gd name="csY33" fmla="*/ 52754 h 1688123"/>
              <a:gd name="csX34" fmla="*/ 1106298 w 2250776"/>
              <a:gd name="csY34" fmla="*/ 123092 h 1688123"/>
              <a:gd name="csX35" fmla="*/ 1053544 w 2250776"/>
              <a:gd name="csY35" fmla="*/ 228600 h 1688123"/>
              <a:gd name="csX36" fmla="*/ 874516 w 2250776"/>
              <a:gd name="csY36" fmla="*/ 128706 h 1688123"/>
              <a:gd name="csX37" fmla="*/ 770487 w 2250776"/>
              <a:gd name="csY37" fmla="*/ 424834 h 1688123"/>
              <a:gd name="csX0" fmla="*/ 779739 w 2250776"/>
              <a:gd name="csY0" fmla="*/ 405004 h 1688123"/>
              <a:gd name="csX1" fmla="*/ 347668 w 2250776"/>
              <a:gd name="csY1" fmla="*/ 447671 h 1688123"/>
              <a:gd name="csX2" fmla="*/ 32 w 2250776"/>
              <a:gd name="csY2" fmla="*/ 665532 h 1688123"/>
              <a:gd name="csX3" fmla="*/ 324814 w 2250776"/>
              <a:gd name="csY3" fmla="*/ 1158644 h 1688123"/>
              <a:gd name="csX4" fmla="*/ 649098 w 2250776"/>
              <a:gd name="csY4" fmla="*/ 1125415 h 1688123"/>
              <a:gd name="csX5" fmla="*/ 782365 w 2250776"/>
              <a:gd name="csY5" fmla="*/ 1268187 h 1688123"/>
              <a:gd name="csX6" fmla="*/ 895997 w 2250776"/>
              <a:gd name="csY6" fmla="*/ 1389184 h 1688123"/>
              <a:gd name="csX7" fmla="*/ 900372 w 2250776"/>
              <a:gd name="csY7" fmla="*/ 1594077 h 1688123"/>
              <a:gd name="csX8" fmla="*/ 1004540 w 2250776"/>
              <a:gd name="csY8" fmla="*/ 1483723 h 1688123"/>
              <a:gd name="csX9" fmla="*/ 1106298 w 2250776"/>
              <a:gd name="csY9" fmla="*/ 1529861 h 1688123"/>
              <a:gd name="csX10" fmla="*/ 1159052 w 2250776"/>
              <a:gd name="csY10" fmla="*/ 1547446 h 1688123"/>
              <a:gd name="csX11" fmla="*/ 1299729 w 2250776"/>
              <a:gd name="csY11" fmla="*/ 1652954 h 1688123"/>
              <a:gd name="csX12" fmla="*/ 1352483 w 2250776"/>
              <a:gd name="csY12" fmla="*/ 1688123 h 1688123"/>
              <a:gd name="csX13" fmla="*/ 1669006 w 2250776"/>
              <a:gd name="csY13" fmla="*/ 1670538 h 1688123"/>
              <a:gd name="csX14" fmla="*/ 1721760 w 2250776"/>
              <a:gd name="csY14" fmla="*/ 1635369 h 1688123"/>
              <a:gd name="csX15" fmla="*/ 1809683 w 2250776"/>
              <a:gd name="csY15" fmla="*/ 1547446 h 1688123"/>
              <a:gd name="csX16" fmla="*/ 1880021 w 2250776"/>
              <a:gd name="csY16" fmla="*/ 1441938 h 1688123"/>
              <a:gd name="csX17" fmla="*/ 1932775 w 2250776"/>
              <a:gd name="csY17" fmla="*/ 1406769 h 1688123"/>
              <a:gd name="csX18" fmla="*/ 2038283 w 2250776"/>
              <a:gd name="csY18" fmla="*/ 1318846 h 1688123"/>
              <a:gd name="csX19" fmla="*/ 2143790 w 2250776"/>
              <a:gd name="csY19" fmla="*/ 1283677 h 1688123"/>
              <a:gd name="csX20" fmla="*/ 2196544 w 2250776"/>
              <a:gd name="csY20" fmla="*/ 1266092 h 1688123"/>
              <a:gd name="csX21" fmla="*/ 2214129 w 2250776"/>
              <a:gd name="csY21" fmla="*/ 1107830 h 1688123"/>
              <a:gd name="csX22" fmla="*/ 2143790 w 2250776"/>
              <a:gd name="csY22" fmla="*/ 422030 h 1688123"/>
              <a:gd name="csX23" fmla="*/ 2091037 w 2250776"/>
              <a:gd name="csY23" fmla="*/ 386861 h 1688123"/>
              <a:gd name="csX24" fmla="*/ 2073452 w 2250776"/>
              <a:gd name="csY24" fmla="*/ 334107 h 1688123"/>
              <a:gd name="csX25" fmla="*/ 2020698 w 2250776"/>
              <a:gd name="csY25" fmla="*/ 298938 h 1688123"/>
              <a:gd name="csX26" fmla="*/ 1844852 w 2250776"/>
              <a:gd name="csY26" fmla="*/ 263769 h 1688123"/>
              <a:gd name="csX27" fmla="*/ 1792098 w 2250776"/>
              <a:gd name="csY27" fmla="*/ 228600 h 1688123"/>
              <a:gd name="csX28" fmla="*/ 1721760 w 2250776"/>
              <a:gd name="csY28" fmla="*/ 158261 h 1688123"/>
              <a:gd name="csX29" fmla="*/ 1686590 w 2250776"/>
              <a:gd name="csY29" fmla="*/ 123092 h 1688123"/>
              <a:gd name="csX30" fmla="*/ 1581083 w 2250776"/>
              <a:gd name="csY30" fmla="*/ 87923 h 1688123"/>
              <a:gd name="csX31" fmla="*/ 1440406 w 2250776"/>
              <a:gd name="csY31" fmla="*/ 17584 h 1688123"/>
              <a:gd name="csX32" fmla="*/ 1387652 w 2250776"/>
              <a:gd name="csY32" fmla="*/ 0 h 1688123"/>
              <a:gd name="csX33" fmla="*/ 1211806 w 2250776"/>
              <a:gd name="csY33" fmla="*/ 52754 h 1688123"/>
              <a:gd name="csX34" fmla="*/ 1106298 w 2250776"/>
              <a:gd name="csY34" fmla="*/ 123092 h 1688123"/>
              <a:gd name="csX35" fmla="*/ 1053544 w 2250776"/>
              <a:gd name="csY35" fmla="*/ 228600 h 1688123"/>
              <a:gd name="csX36" fmla="*/ 874516 w 2250776"/>
              <a:gd name="csY36" fmla="*/ 128706 h 1688123"/>
              <a:gd name="csX37" fmla="*/ 646144 w 2250776"/>
              <a:gd name="csY37" fmla="*/ 346624 h 1688123"/>
              <a:gd name="csX0" fmla="*/ 648488 w 2250776"/>
              <a:gd name="csY0" fmla="*/ 341014 h 1688123"/>
              <a:gd name="csX1" fmla="*/ 347668 w 2250776"/>
              <a:gd name="csY1" fmla="*/ 447671 h 1688123"/>
              <a:gd name="csX2" fmla="*/ 32 w 2250776"/>
              <a:gd name="csY2" fmla="*/ 665532 h 1688123"/>
              <a:gd name="csX3" fmla="*/ 324814 w 2250776"/>
              <a:gd name="csY3" fmla="*/ 1158644 h 1688123"/>
              <a:gd name="csX4" fmla="*/ 649098 w 2250776"/>
              <a:gd name="csY4" fmla="*/ 1125415 h 1688123"/>
              <a:gd name="csX5" fmla="*/ 782365 w 2250776"/>
              <a:gd name="csY5" fmla="*/ 1268187 h 1688123"/>
              <a:gd name="csX6" fmla="*/ 895997 w 2250776"/>
              <a:gd name="csY6" fmla="*/ 1389184 h 1688123"/>
              <a:gd name="csX7" fmla="*/ 900372 w 2250776"/>
              <a:gd name="csY7" fmla="*/ 1594077 h 1688123"/>
              <a:gd name="csX8" fmla="*/ 1004540 w 2250776"/>
              <a:gd name="csY8" fmla="*/ 1483723 h 1688123"/>
              <a:gd name="csX9" fmla="*/ 1106298 w 2250776"/>
              <a:gd name="csY9" fmla="*/ 1529861 h 1688123"/>
              <a:gd name="csX10" fmla="*/ 1159052 w 2250776"/>
              <a:gd name="csY10" fmla="*/ 1547446 h 1688123"/>
              <a:gd name="csX11" fmla="*/ 1299729 w 2250776"/>
              <a:gd name="csY11" fmla="*/ 1652954 h 1688123"/>
              <a:gd name="csX12" fmla="*/ 1352483 w 2250776"/>
              <a:gd name="csY12" fmla="*/ 1688123 h 1688123"/>
              <a:gd name="csX13" fmla="*/ 1669006 w 2250776"/>
              <a:gd name="csY13" fmla="*/ 1670538 h 1688123"/>
              <a:gd name="csX14" fmla="*/ 1721760 w 2250776"/>
              <a:gd name="csY14" fmla="*/ 1635369 h 1688123"/>
              <a:gd name="csX15" fmla="*/ 1809683 w 2250776"/>
              <a:gd name="csY15" fmla="*/ 1547446 h 1688123"/>
              <a:gd name="csX16" fmla="*/ 1880021 w 2250776"/>
              <a:gd name="csY16" fmla="*/ 1441938 h 1688123"/>
              <a:gd name="csX17" fmla="*/ 1932775 w 2250776"/>
              <a:gd name="csY17" fmla="*/ 1406769 h 1688123"/>
              <a:gd name="csX18" fmla="*/ 2038283 w 2250776"/>
              <a:gd name="csY18" fmla="*/ 1318846 h 1688123"/>
              <a:gd name="csX19" fmla="*/ 2143790 w 2250776"/>
              <a:gd name="csY19" fmla="*/ 1283677 h 1688123"/>
              <a:gd name="csX20" fmla="*/ 2196544 w 2250776"/>
              <a:gd name="csY20" fmla="*/ 1266092 h 1688123"/>
              <a:gd name="csX21" fmla="*/ 2214129 w 2250776"/>
              <a:gd name="csY21" fmla="*/ 1107830 h 1688123"/>
              <a:gd name="csX22" fmla="*/ 2143790 w 2250776"/>
              <a:gd name="csY22" fmla="*/ 422030 h 1688123"/>
              <a:gd name="csX23" fmla="*/ 2091037 w 2250776"/>
              <a:gd name="csY23" fmla="*/ 386861 h 1688123"/>
              <a:gd name="csX24" fmla="*/ 2073452 w 2250776"/>
              <a:gd name="csY24" fmla="*/ 334107 h 1688123"/>
              <a:gd name="csX25" fmla="*/ 2020698 w 2250776"/>
              <a:gd name="csY25" fmla="*/ 298938 h 1688123"/>
              <a:gd name="csX26" fmla="*/ 1844852 w 2250776"/>
              <a:gd name="csY26" fmla="*/ 263769 h 1688123"/>
              <a:gd name="csX27" fmla="*/ 1792098 w 2250776"/>
              <a:gd name="csY27" fmla="*/ 228600 h 1688123"/>
              <a:gd name="csX28" fmla="*/ 1721760 w 2250776"/>
              <a:gd name="csY28" fmla="*/ 158261 h 1688123"/>
              <a:gd name="csX29" fmla="*/ 1686590 w 2250776"/>
              <a:gd name="csY29" fmla="*/ 123092 h 1688123"/>
              <a:gd name="csX30" fmla="*/ 1581083 w 2250776"/>
              <a:gd name="csY30" fmla="*/ 87923 h 1688123"/>
              <a:gd name="csX31" fmla="*/ 1440406 w 2250776"/>
              <a:gd name="csY31" fmla="*/ 17584 h 1688123"/>
              <a:gd name="csX32" fmla="*/ 1387652 w 2250776"/>
              <a:gd name="csY32" fmla="*/ 0 h 1688123"/>
              <a:gd name="csX33" fmla="*/ 1211806 w 2250776"/>
              <a:gd name="csY33" fmla="*/ 52754 h 1688123"/>
              <a:gd name="csX34" fmla="*/ 1106298 w 2250776"/>
              <a:gd name="csY34" fmla="*/ 123092 h 1688123"/>
              <a:gd name="csX35" fmla="*/ 1053544 w 2250776"/>
              <a:gd name="csY35" fmla="*/ 228600 h 1688123"/>
              <a:gd name="csX36" fmla="*/ 874516 w 2250776"/>
              <a:gd name="csY36" fmla="*/ 128706 h 1688123"/>
              <a:gd name="csX37" fmla="*/ 646144 w 2250776"/>
              <a:gd name="csY37" fmla="*/ 346624 h 1688123"/>
              <a:gd name="csX0" fmla="*/ 648488 w 2250776"/>
              <a:gd name="csY0" fmla="*/ 341014 h 1688123"/>
              <a:gd name="csX1" fmla="*/ 347668 w 2250776"/>
              <a:gd name="csY1" fmla="*/ 447671 h 1688123"/>
              <a:gd name="csX2" fmla="*/ 32 w 2250776"/>
              <a:gd name="csY2" fmla="*/ 665532 h 1688123"/>
              <a:gd name="csX3" fmla="*/ 324814 w 2250776"/>
              <a:gd name="csY3" fmla="*/ 1158644 h 1688123"/>
              <a:gd name="csX4" fmla="*/ 649098 w 2250776"/>
              <a:gd name="csY4" fmla="*/ 1125415 h 1688123"/>
              <a:gd name="csX5" fmla="*/ 782365 w 2250776"/>
              <a:gd name="csY5" fmla="*/ 1268187 h 1688123"/>
              <a:gd name="csX6" fmla="*/ 895997 w 2250776"/>
              <a:gd name="csY6" fmla="*/ 1389184 h 1688123"/>
              <a:gd name="csX7" fmla="*/ 900372 w 2250776"/>
              <a:gd name="csY7" fmla="*/ 1594077 h 1688123"/>
              <a:gd name="csX8" fmla="*/ 1004540 w 2250776"/>
              <a:gd name="csY8" fmla="*/ 1483723 h 1688123"/>
              <a:gd name="csX9" fmla="*/ 1106298 w 2250776"/>
              <a:gd name="csY9" fmla="*/ 1529861 h 1688123"/>
              <a:gd name="csX10" fmla="*/ 1159052 w 2250776"/>
              <a:gd name="csY10" fmla="*/ 1547446 h 1688123"/>
              <a:gd name="csX11" fmla="*/ 1299729 w 2250776"/>
              <a:gd name="csY11" fmla="*/ 1652954 h 1688123"/>
              <a:gd name="csX12" fmla="*/ 1352483 w 2250776"/>
              <a:gd name="csY12" fmla="*/ 1688123 h 1688123"/>
              <a:gd name="csX13" fmla="*/ 1669006 w 2250776"/>
              <a:gd name="csY13" fmla="*/ 1670538 h 1688123"/>
              <a:gd name="csX14" fmla="*/ 1721760 w 2250776"/>
              <a:gd name="csY14" fmla="*/ 1635369 h 1688123"/>
              <a:gd name="csX15" fmla="*/ 1809683 w 2250776"/>
              <a:gd name="csY15" fmla="*/ 1547446 h 1688123"/>
              <a:gd name="csX16" fmla="*/ 1880021 w 2250776"/>
              <a:gd name="csY16" fmla="*/ 1441938 h 1688123"/>
              <a:gd name="csX17" fmla="*/ 1932775 w 2250776"/>
              <a:gd name="csY17" fmla="*/ 1406769 h 1688123"/>
              <a:gd name="csX18" fmla="*/ 2038283 w 2250776"/>
              <a:gd name="csY18" fmla="*/ 1318846 h 1688123"/>
              <a:gd name="csX19" fmla="*/ 2143790 w 2250776"/>
              <a:gd name="csY19" fmla="*/ 1283677 h 1688123"/>
              <a:gd name="csX20" fmla="*/ 2196544 w 2250776"/>
              <a:gd name="csY20" fmla="*/ 1266092 h 1688123"/>
              <a:gd name="csX21" fmla="*/ 2214129 w 2250776"/>
              <a:gd name="csY21" fmla="*/ 1107830 h 1688123"/>
              <a:gd name="csX22" fmla="*/ 2143790 w 2250776"/>
              <a:gd name="csY22" fmla="*/ 422030 h 1688123"/>
              <a:gd name="csX23" fmla="*/ 2091037 w 2250776"/>
              <a:gd name="csY23" fmla="*/ 386861 h 1688123"/>
              <a:gd name="csX24" fmla="*/ 2073452 w 2250776"/>
              <a:gd name="csY24" fmla="*/ 334107 h 1688123"/>
              <a:gd name="csX25" fmla="*/ 2020698 w 2250776"/>
              <a:gd name="csY25" fmla="*/ 298938 h 1688123"/>
              <a:gd name="csX26" fmla="*/ 1844852 w 2250776"/>
              <a:gd name="csY26" fmla="*/ 263769 h 1688123"/>
              <a:gd name="csX27" fmla="*/ 1792098 w 2250776"/>
              <a:gd name="csY27" fmla="*/ 228600 h 1688123"/>
              <a:gd name="csX28" fmla="*/ 1721760 w 2250776"/>
              <a:gd name="csY28" fmla="*/ 158261 h 1688123"/>
              <a:gd name="csX29" fmla="*/ 1686590 w 2250776"/>
              <a:gd name="csY29" fmla="*/ 123092 h 1688123"/>
              <a:gd name="csX30" fmla="*/ 1581083 w 2250776"/>
              <a:gd name="csY30" fmla="*/ 87923 h 1688123"/>
              <a:gd name="csX31" fmla="*/ 1440406 w 2250776"/>
              <a:gd name="csY31" fmla="*/ 17584 h 1688123"/>
              <a:gd name="csX32" fmla="*/ 1387652 w 2250776"/>
              <a:gd name="csY32" fmla="*/ 0 h 1688123"/>
              <a:gd name="csX33" fmla="*/ 1211806 w 2250776"/>
              <a:gd name="csY33" fmla="*/ 52754 h 1688123"/>
              <a:gd name="csX34" fmla="*/ 1106298 w 2250776"/>
              <a:gd name="csY34" fmla="*/ 123092 h 1688123"/>
              <a:gd name="csX35" fmla="*/ 1053544 w 2250776"/>
              <a:gd name="csY35" fmla="*/ 228600 h 1688123"/>
              <a:gd name="csX36" fmla="*/ 874516 w 2250776"/>
              <a:gd name="csY36" fmla="*/ 128706 h 1688123"/>
              <a:gd name="csX37" fmla="*/ 646144 w 2250776"/>
              <a:gd name="csY37" fmla="*/ 346624 h 16881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2250776" h="1688123">
                <a:moveTo>
                  <a:pt x="648488" y="341014"/>
                </a:moveTo>
                <a:cubicBezTo>
                  <a:pt x="497346" y="501391"/>
                  <a:pt x="455744" y="393585"/>
                  <a:pt x="347668" y="447671"/>
                </a:cubicBezTo>
                <a:cubicBezTo>
                  <a:pt x="239592" y="501757"/>
                  <a:pt x="3841" y="547037"/>
                  <a:pt x="32" y="665532"/>
                </a:cubicBezTo>
                <a:cubicBezTo>
                  <a:pt x="-3777" y="784027"/>
                  <a:pt x="342399" y="1146921"/>
                  <a:pt x="324814" y="1158644"/>
                </a:cubicBezTo>
                <a:cubicBezTo>
                  <a:pt x="313091" y="1193813"/>
                  <a:pt x="572840" y="1107158"/>
                  <a:pt x="649098" y="1125415"/>
                </a:cubicBezTo>
                <a:cubicBezTo>
                  <a:pt x="725356" y="1143672"/>
                  <a:pt x="741215" y="1224226"/>
                  <a:pt x="782365" y="1268187"/>
                </a:cubicBezTo>
                <a:cubicBezTo>
                  <a:pt x="823515" y="1312148"/>
                  <a:pt x="876329" y="1334869"/>
                  <a:pt x="895997" y="1389184"/>
                </a:cubicBezTo>
                <a:cubicBezTo>
                  <a:pt x="915665" y="1443499"/>
                  <a:pt x="808757" y="1563540"/>
                  <a:pt x="900372" y="1594077"/>
                </a:cubicBezTo>
                <a:cubicBezTo>
                  <a:pt x="917957" y="1605800"/>
                  <a:pt x="970219" y="1494426"/>
                  <a:pt x="1004540" y="1483723"/>
                </a:cubicBezTo>
                <a:cubicBezTo>
                  <a:pt x="1038861" y="1473020"/>
                  <a:pt x="1080546" y="1519241"/>
                  <a:pt x="1106298" y="1529861"/>
                </a:cubicBezTo>
                <a:cubicBezTo>
                  <a:pt x="1132050" y="1540482"/>
                  <a:pt x="1142849" y="1538444"/>
                  <a:pt x="1159052" y="1547446"/>
                </a:cubicBezTo>
                <a:cubicBezTo>
                  <a:pt x="1359845" y="1658997"/>
                  <a:pt x="1202709" y="1575337"/>
                  <a:pt x="1299729" y="1652954"/>
                </a:cubicBezTo>
                <a:cubicBezTo>
                  <a:pt x="1316232" y="1666156"/>
                  <a:pt x="1334898" y="1676400"/>
                  <a:pt x="1352483" y="1688123"/>
                </a:cubicBezTo>
                <a:cubicBezTo>
                  <a:pt x="1457991" y="1682261"/>
                  <a:pt x="1564398" y="1685482"/>
                  <a:pt x="1669006" y="1670538"/>
                </a:cubicBezTo>
                <a:cubicBezTo>
                  <a:pt x="1689928" y="1667549"/>
                  <a:pt x="1705855" y="1649286"/>
                  <a:pt x="1721760" y="1635369"/>
                </a:cubicBezTo>
                <a:cubicBezTo>
                  <a:pt x="1752952" y="1608076"/>
                  <a:pt x="1786692" y="1581932"/>
                  <a:pt x="1809683" y="1547446"/>
                </a:cubicBezTo>
                <a:cubicBezTo>
                  <a:pt x="1833129" y="1512277"/>
                  <a:pt x="1844852" y="1465384"/>
                  <a:pt x="1880021" y="1441938"/>
                </a:cubicBezTo>
                <a:cubicBezTo>
                  <a:pt x="1897606" y="1430215"/>
                  <a:pt x="1916539" y="1420299"/>
                  <a:pt x="1932775" y="1406769"/>
                </a:cubicBezTo>
                <a:cubicBezTo>
                  <a:pt x="1980103" y="1367329"/>
                  <a:pt x="1982148" y="1343795"/>
                  <a:pt x="2038283" y="1318846"/>
                </a:cubicBezTo>
                <a:cubicBezTo>
                  <a:pt x="2072159" y="1303790"/>
                  <a:pt x="2108621" y="1295400"/>
                  <a:pt x="2143790" y="1283677"/>
                </a:cubicBezTo>
                <a:lnTo>
                  <a:pt x="2196544" y="1266092"/>
                </a:lnTo>
                <a:cubicBezTo>
                  <a:pt x="2259812" y="1171189"/>
                  <a:pt x="2221149" y="1255243"/>
                  <a:pt x="2214129" y="1107830"/>
                </a:cubicBezTo>
                <a:cubicBezTo>
                  <a:pt x="2196433" y="736211"/>
                  <a:pt x="2345744" y="590326"/>
                  <a:pt x="2143790" y="422030"/>
                </a:cubicBezTo>
                <a:cubicBezTo>
                  <a:pt x="2127555" y="408500"/>
                  <a:pt x="2108621" y="398584"/>
                  <a:pt x="2091037" y="386861"/>
                </a:cubicBezTo>
                <a:cubicBezTo>
                  <a:pt x="2085175" y="369276"/>
                  <a:pt x="2085031" y="348581"/>
                  <a:pt x="2073452" y="334107"/>
                </a:cubicBezTo>
                <a:cubicBezTo>
                  <a:pt x="2060250" y="317604"/>
                  <a:pt x="2039601" y="308389"/>
                  <a:pt x="2020698" y="298938"/>
                </a:cubicBezTo>
                <a:cubicBezTo>
                  <a:pt x="1971594" y="274386"/>
                  <a:pt x="1890209" y="270249"/>
                  <a:pt x="1844852" y="263769"/>
                </a:cubicBezTo>
                <a:cubicBezTo>
                  <a:pt x="1827267" y="252046"/>
                  <a:pt x="1805300" y="245103"/>
                  <a:pt x="1792098" y="228600"/>
                </a:cubicBezTo>
                <a:cubicBezTo>
                  <a:pt x="1723890" y="143341"/>
                  <a:pt x="1836858" y="196629"/>
                  <a:pt x="1721760" y="158261"/>
                </a:cubicBezTo>
                <a:cubicBezTo>
                  <a:pt x="1710037" y="146538"/>
                  <a:pt x="1701419" y="130506"/>
                  <a:pt x="1686590" y="123092"/>
                </a:cubicBezTo>
                <a:cubicBezTo>
                  <a:pt x="1653432" y="106513"/>
                  <a:pt x="1581083" y="87923"/>
                  <a:pt x="1581083" y="87923"/>
                </a:cubicBezTo>
                <a:cubicBezTo>
                  <a:pt x="1519700" y="26541"/>
                  <a:pt x="1561640" y="57996"/>
                  <a:pt x="1440406" y="17584"/>
                </a:cubicBezTo>
                <a:lnTo>
                  <a:pt x="1387652" y="0"/>
                </a:lnTo>
                <a:cubicBezTo>
                  <a:pt x="1348328" y="9831"/>
                  <a:pt x="1237499" y="35626"/>
                  <a:pt x="1211806" y="52754"/>
                </a:cubicBezTo>
                <a:lnTo>
                  <a:pt x="1106298" y="123092"/>
                </a:lnTo>
                <a:cubicBezTo>
                  <a:pt x="1091996" y="165997"/>
                  <a:pt x="1092174" y="227664"/>
                  <a:pt x="1053544" y="228600"/>
                </a:cubicBezTo>
                <a:cubicBezTo>
                  <a:pt x="1014914" y="229536"/>
                  <a:pt x="931721" y="100104"/>
                  <a:pt x="874516" y="128706"/>
                </a:cubicBezTo>
                <a:cubicBezTo>
                  <a:pt x="867102" y="132413"/>
                  <a:pt x="652006" y="340763"/>
                  <a:pt x="646144" y="346624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65813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49B18FC-A548-63A8-7907-E4B2CBC80EF0}"/>
              </a:ext>
            </a:extLst>
          </p:cNvPr>
          <p:cNvGrpSpPr/>
          <p:nvPr/>
        </p:nvGrpSpPr>
        <p:grpSpPr>
          <a:xfrm>
            <a:off x="1290192" y="1997200"/>
            <a:ext cx="6563617" cy="4464618"/>
            <a:chOff x="1252389" y="1112717"/>
            <a:chExt cx="4946291" cy="364145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FFDE2ED-5381-5A69-90F7-49F518E604DE}"/>
                </a:ext>
              </a:extLst>
            </p:cNvPr>
            <p:cNvSpPr/>
            <p:nvPr/>
          </p:nvSpPr>
          <p:spPr>
            <a:xfrm>
              <a:off x="1467052" y="1283612"/>
              <a:ext cx="4560021" cy="325322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2B2639D-96F5-4648-265B-4D25222609FC}"/>
                </a:ext>
              </a:extLst>
            </p:cNvPr>
            <p:cNvSpPr/>
            <p:nvPr/>
          </p:nvSpPr>
          <p:spPr>
            <a:xfrm>
              <a:off x="3682517" y="1795015"/>
              <a:ext cx="557302" cy="434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C681C0A-40BF-344B-ADDF-1BF47E21EA6D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 flipV="1">
              <a:off x="3961168" y="1134828"/>
              <a:ext cx="155621" cy="109485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ight Triangle 49">
              <a:extLst>
                <a:ext uri="{FF2B5EF4-FFF2-40B4-BE49-F238E27FC236}">
                  <a16:creationId xmlns:a16="http://schemas.microsoft.com/office/drawing/2014/main" id="{09EB781F-7107-5D76-95D5-44A729E4C4C0}"/>
                </a:ext>
              </a:extLst>
            </p:cNvPr>
            <p:cNvSpPr/>
            <p:nvPr/>
          </p:nvSpPr>
          <p:spPr>
            <a:xfrm flipV="1">
              <a:off x="1467052" y="1283612"/>
              <a:ext cx="2223868" cy="2165573"/>
            </a:xfrm>
            <a:prstGeom prst="rtTriangle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CAC816-F27B-8539-E937-787B87A7E24E}"/>
                </a:ext>
              </a:extLst>
            </p:cNvPr>
            <p:cNvSpPr txBox="1"/>
            <p:nvPr/>
          </p:nvSpPr>
          <p:spPr>
            <a:xfrm>
              <a:off x="1707562" y="1489466"/>
              <a:ext cx="968583" cy="677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at traffic</a:t>
              </a:r>
              <a:br>
                <a:rPr lang="en-GB" sz="2400" dirty="0"/>
              </a:br>
              <a:r>
                <a:rPr lang="en-GB" sz="2400" dirty="0"/>
                <a:t>lights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2F60BF-5349-1064-82D3-9D55AC63D599}"/>
                </a:ext>
              </a:extLst>
            </p:cNvPr>
            <p:cNvSpPr txBox="1"/>
            <p:nvPr/>
          </p:nvSpPr>
          <p:spPr>
            <a:xfrm>
              <a:off x="2657527" y="2413878"/>
              <a:ext cx="803570" cy="37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driving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99D0E7-678A-7F18-3AA3-35F5FE88DF4E}"/>
                </a:ext>
              </a:extLst>
            </p:cNvPr>
            <p:cNvSpPr txBox="1"/>
            <p:nvPr/>
          </p:nvSpPr>
          <p:spPr>
            <a:xfrm>
              <a:off x="3495224" y="2881717"/>
              <a:ext cx="897021" cy="37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walking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418CDD-2802-56AC-822E-64B51F088155}"/>
                </a:ext>
              </a:extLst>
            </p:cNvPr>
            <p:cNvSpPr txBox="1"/>
            <p:nvPr/>
          </p:nvSpPr>
          <p:spPr>
            <a:xfrm>
              <a:off x="4543732" y="1760925"/>
              <a:ext cx="958581" cy="37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at home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7EA440-D579-D1DB-A84D-DFF2D9EA69E5}"/>
                </a:ext>
              </a:extLst>
            </p:cNvPr>
            <p:cNvSpPr txBox="1"/>
            <p:nvPr/>
          </p:nvSpPr>
          <p:spPr>
            <a:xfrm>
              <a:off x="4682133" y="3617371"/>
              <a:ext cx="950125" cy="37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at office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904453-9664-EFCF-BC77-F35DC1DAABF1}"/>
                </a:ext>
              </a:extLst>
            </p:cNvPr>
            <p:cNvSpPr txBox="1"/>
            <p:nvPr/>
          </p:nvSpPr>
          <p:spPr>
            <a:xfrm>
              <a:off x="2231890" y="3787959"/>
              <a:ext cx="1064499" cy="37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shopping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BB14915-69B5-83A0-E8D8-8044853B7C01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>
              <a:off x="2996140" y="3352692"/>
              <a:ext cx="729394" cy="5622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029804B-7C4D-867B-B10C-8A8D97EEB262}"/>
                </a:ext>
              </a:extLst>
            </p:cNvPr>
            <p:cNvSpPr/>
            <p:nvPr/>
          </p:nvSpPr>
          <p:spPr>
            <a:xfrm>
              <a:off x="4615449" y="2421801"/>
              <a:ext cx="557302" cy="434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57C76FE-7362-6D5B-2531-3878A2084A9A}"/>
                </a:ext>
              </a:extLst>
            </p:cNvPr>
            <p:cNvCxnSpPr>
              <a:cxnSpLocks/>
              <a:stCxn id="52" idx="2"/>
              <a:endCxn id="51" idx="2"/>
            </p:cNvCxnSpPr>
            <p:nvPr/>
          </p:nvCxnSpPr>
          <p:spPr>
            <a:xfrm flipH="1" flipV="1">
              <a:off x="3961168" y="2229683"/>
              <a:ext cx="932932" cy="62678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213A83-5129-00E7-73A4-266F6438FFCA}"/>
                </a:ext>
              </a:extLst>
            </p:cNvPr>
            <p:cNvSpPr/>
            <p:nvPr/>
          </p:nvSpPr>
          <p:spPr>
            <a:xfrm>
              <a:off x="2438838" y="3135358"/>
              <a:ext cx="557302" cy="434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295D0-77FF-6D7A-3E16-7F3C4B692D74}"/>
                </a:ext>
              </a:extLst>
            </p:cNvPr>
            <p:cNvCxnSpPr>
              <a:cxnSpLocks/>
              <a:stCxn id="57" idx="3"/>
              <a:endCxn id="51" idx="2"/>
            </p:cNvCxnSpPr>
            <p:nvPr/>
          </p:nvCxnSpPr>
          <p:spPr>
            <a:xfrm flipV="1">
              <a:off x="2996140" y="2229682"/>
              <a:ext cx="965028" cy="11230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988C311-F4B8-27D1-BF1B-710C64962D01}"/>
                </a:ext>
              </a:extLst>
            </p:cNvPr>
            <p:cNvSpPr/>
            <p:nvPr/>
          </p:nvSpPr>
          <p:spPr>
            <a:xfrm>
              <a:off x="3603218" y="4014591"/>
              <a:ext cx="557302" cy="4346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E33BE0F-FE8E-034C-F37B-76BD5F68484A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 flipH="1">
              <a:off x="3998059" y="2856470"/>
              <a:ext cx="896042" cy="104946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B3F905A-470E-A8B9-EED7-6E8D45884D00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>
              <a:off x="4894099" y="2856469"/>
              <a:ext cx="1094312" cy="31464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7BD13F-5156-EA61-373E-249AEADF5647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 flipV="1">
              <a:off x="1475574" y="3352692"/>
              <a:ext cx="1520565" cy="33873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19CCF72-1BAF-CC4A-8D81-F6451D5FE3E3}"/>
                </a:ext>
              </a:extLst>
            </p:cNvPr>
            <p:cNvSpPr/>
            <p:nvPr/>
          </p:nvSpPr>
          <p:spPr>
            <a:xfrm>
              <a:off x="1910363" y="1648490"/>
              <a:ext cx="2877049" cy="2624571"/>
            </a:xfrm>
            <a:custGeom>
              <a:avLst/>
              <a:gdLst>
                <a:gd name="connsiteX0" fmla="*/ 3255773 w 3836065"/>
                <a:gd name="connsiteY0" fmla="*/ 756228 h 3499428"/>
                <a:gd name="connsiteX1" fmla="*/ 2710650 w 3836065"/>
                <a:gd name="connsiteY1" fmla="*/ 1231013 h 3499428"/>
                <a:gd name="connsiteX2" fmla="*/ 1954512 w 3836065"/>
                <a:gd name="connsiteY2" fmla="*/ 826567 h 3499428"/>
                <a:gd name="connsiteX3" fmla="*/ 1532481 w 3836065"/>
                <a:gd name="connsiteY3" fmla="*/ 90 h 3499428"/>
                <a:gd name="connsiteX4" fmla="*/ 1303881 w 3836065"/>
                <a:gd name="connsiteY4" fmla="*/ 773813 h 3499428"/>
                <a:gd name="connsiteX5" fmla="*/ 494988 w 3836065"/>
                <a:gd name="connsiteY5" fmla="*/ 879321 h 3499428"/>
                <a:gd name="connsiteX6" fmla="*/ 969773 w 3836065"/>
                <a:gd name="connsiteY6" fmla="*/ 1336521 h 3499428"/>
                <a:gd name="connsiteX7" fmla="*/ 2619 w 3836065"/>
                <a:gd name="connsiteY7" fmla="*/ 1266182 h 3499428"/>
                <a:gd name="connsiteX8" fmla="*/ 1321465 w 3836065"/>
                <a:gd name="connsiteY8" fmla="*/ 1793721 h 3499428"/>
                <a:gd name="connsiteX9" fmla="*/ 2446881 w 3836065"/>
                <a:gd name="connsiteY9" fmla="*/ 2655367 h 3499428"/>
                <a:gd name="connsiteX10" fmla="*/ 3836065 w 3836065"/>
                <a:gd name="connsiteY10" fmla="*/ 3499428 h 349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6065" h="3499428">
                  <a:moveTo>
                    <a:pt x="3255773" y="756228"/>
                  </a:moveTo>
                  <a:cubicBezTo>
                    <a:pt x="3091650" y="987759"/>
                    <a:pt x="2927527" y="1219290"/>
                    <a:pt x="2710650" y="1231013"/>
                  </a:cubicBezTo>
                  <a:cubicBezTo>
                    <a:pt x="2493773" y="1242736"/>
                    <a:pt x="2150873" y="1031721"/>
                    <a:pt x="1954512" y="826567"/>
                  </a:cubicBezTo>
                  <a:cubicBezTo>
                    <a:pt x="1758150" y="621413"/>
                    <a:pt x="1640919" y="8882"/>
                    <a:pt x="1532481" y="90"/>
                  </a:cubicBezTo>
                  <a:cubicBezTo>
                    <a:pt x="1424043" y="-8702"/>
                    <a:pt x="1476796" y="627275"/>
                    <a:pt x="1303881" y="773813"/>
                  </a:cubicBezTo>
                  <a:cubicBezTo>
                    <a:pt x="1130966" y="920351"/>
                    <a:pt x="550673" y="785536"/>
                    <a:pt x="494988" y="879321"/>
                  </a:cubicBezTo>
                  <a:cubicBezTo>
                    <a:pt x="439303" y="973106"/>
                    <a:pt x="1051834" y="1272044"/>
                    <a:pt x="969773" y="1336521"/>
                  </a:cubicBezTo>
                  <a:cubicBezTo>
                    <a:pt x="887711" y="1400998"/>
                    <a:pt x="-55996" y="1189982"/>
                    <a:pt x="2619" y="1266182"/>
                  </a:cubicBezTo>
                  <a:cubicBezTo>
                    <a:pt x="61234" y="1342382"/>
                    <a:pt x="914088" y="1562190"/>
                    <a:pt x="1321465" y="1793721"/>
                  </a:cubicBezTo>
                  <a:cubicBezTo>
                    <a:pt x="1728842" y="2025252"/>
                    <a:pt x="2027781" y="2371083"/>
                    <a:pt x="2446881" y="2655367"/>
                  </a:cubicBezTo>
                  <a:cubicBezTo>
                    <a:pt x="2865981" y="2939651"/>
                    <a:pt x="3351023" y="3219539"/>
                    <a:pt x="3836065" y="3499428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EED184B-C832-B490-EAF6-DF8C2F29ABF3}"/>
                </a:ext>
              </a:extLst>
            </p:cNvPr>
            <p:cNvGrpSpPr/>
            <p:nvPr/>
          </p:nvGrpSpPr>
          <p:grpSpPr>
            <a:xfrm>
              <a:off x="1252389" y="1112717"/>
              <a:ext cx="4946291" cy="3641451"/>
              <a:chOff x="1252389" y="1112717"/>
              <a:chExt cx="4946291" cy="3641451"/>
            </a:xfrm>
            <a:solidFill>
              <a:schemeClr val="bg1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315D00-F6E9-A22F-4A4F-C0A3CF5B3723}"/>
                  </a:ext>
                </a:extLst>
              </p:cNvPr>
              <p:cNvSpPr/>
              <p:nvPr/>
            </p:nvSpPr>
            <p:spPr>
              <a:xfrm>
                <a:off x="1252389" y="1112717"/>
                <a:ext cx="4946291" cy="2097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F00D35-FC3B-867E-1268-BE870F3A37DD}"/>
                  </a:ext>
                </a:extLst>
              </p:cNvPr>
              <p:cNvSpPr/>
              <p:nvPr/>
            </p:nvSpPr>
            <p:spPr>
              <a:xfrm>
                <a:off x="1344022" y="4532792"/>
                <a:ext cx="4827969" cy="2097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350B197-172B-B21D-B2BD-E5071A7249EE}"/>
                  </a:ext>
                </a:extLst>
              </p:cNvPr>
              <p:cNvSpPr/>
              <p:nvPr/>
            </p:nvSpPr>
            <p:spPr>
              <a:xfrm>
                <a:off x="5942809" y="1112717"/>
                <a:ext cx="234921" cy="36414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33A2BF0-285B-1650-AB07-734D5C0CD276}"/>
                  </a:ext>
                </a:extLst>
              </p:cNvPr>
              <p:cNvSpPr/>
              <p:nvPr/>
            </p:nvSpPr>
            <p:spPr>
              <a:xfrm>
                <a:off x="1344023" y="1112717"/>
                <a:ext cx="240510" cy="36414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69D59C1-85B7-F917-BEB5-EA3D150911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6308" y="3884243"/>
              <a:ext cx="233369" cy="66359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25962AA3-C24C-DA43-655B-344D88E6245D}"/>
              </a:ext>
            </a:extLst>
          </p:cNvPr>
          <p:cNvSpPr/>
          <p:nvPr/>
        </p:nvSpPr>
        <p:spPr>
          <a:xfrm>
            <a:off x="4260850" y="5422900"/>
            <a:ext cx="984250" cy="787400"/>
          </a:xfrm>
          <a:custGeom>
            <a:avLst/>
            <a:gdLst>
              <a:gd name="csX0" fmla="*/ 292100 w 984250"/>
              <a:gd name="csY0" fmla="*/ 0 h 787400"/>
              <a:gd name="csX1" fmla="*/ 679450 w 984250"/>
              <a:gd name="csY1" fmla="*/ 0 h 787400"/>
              <a:gd name="csX2" fmla="*/ 984250 w 984250"/>
              <a:gd name="csY2" fmla="*/ 787400 h 787400"/>
              <a:gd name="csX3" fmla="*/ 0 w 984250"/>
              <a:gd name="csY3" fmla="*/ 774700 h 787400"/>
              <a:gd name="csX4" fmla="*/ 292100 w 984250"/>
              <a:gd name="csY4" fmla="*/ 0 h 787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84250" h="787400">
                <a:moveTo>
                  <a:pt x="292100" y="0"/>
                </a:moveTo>
                <a:lnTo>
                  <a:pt x="679450" y="0"/>
                </a:lnTo>
                <a:lnTo>
                  <a:pt x="984250" y="787400"/>
                </a:lnTo>
                <a:lnTo>
                  <a:pt x="0" y="774700"/>
                </a:lnTo>
                <a:lnTo>
                  <a:pt x="292100" y="0"/>
                </a:lnTo>
                <a:close/>
              </a:path>
            </a:pathLst>
          </a:custGeom>
          <a:pattFill prst="wdDnDiag">
            <a:fgClr>
              <a:schemeClr val="bg1">
                <a:lumMod val="75000"/>
              </a:schemeClr>
            </a:fgClr>
            <a:bgClr>
              <a:srgbClr val="FFFF00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308459E7-4562-208C-9CD2-39561E82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 transitions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C4AAC6-C6CA-A113-4F82-6E55795F5806}"/>
              </a:ext>
            </a:extLst>
          </p:cNvPr>
          <p:cNvCxnSpPr>
            <a:cxnSpLocks/>
          </p:cNvCxnSpPr>
          <p:nvPr/>
        </p:nvCxnSpPr>
        <p:spPr>
          <a:xfrm flipV="1">
            <a:off x="4271647" y="5421839"/>
            <a:ext cx="300353" cy="774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308C19-53D1-30B1-8754-F011ACCDB5F7}"/>
              </a:ext>
            </a:extLst>
          </p:cNvPr>
          <p:cNvCxnSpPr>
            <a:cxnSpLocks/>
          </p:cNvCxnSpPr>
          <p:nvPr/>
        </p:nvCxnSpPr>
        <p:spPr>
          <a:xfrm flipV="1">
            <a:off x="4571999" y="5416001"/>
            <a:ext cx="361634" cy="1503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94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4B3A5C-123B-AA2F-9D89-5CAE9DD3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case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BCE28F-FB80-5C24-4952-1B2497D579DC}"/>
              </a:ext>
            </a:extLst>
          </p:cNvPr>
          <p:cNvCxnSpPr>
            <a:cxnSpLocks/>
          </p:cNvCxnSpPr>
          <p:nvPr/>
        </p:nvCxnSpPr>
        <p:spPr>
          <a:xfrm>
            <a:off x="1296592" y="3222071"/>
            <a:ext cx="249895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6B5C47-77E8-C1FD-B74A-2E4BA07A11D9}"/>
              </a:ext>
            </a:extLst>
          </p:cNvPr>
          <p:cNvSpPr txBox="1"/>
          <p:nvPr/>
        </p:nvSpPr>
        <p:spPr>
          <a:xfrm>
            <a:off x="310534" y="2987128"/>
            <a:ext cx="9877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Driving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74C82-C3A1-8003-936F-EBD57A0FCA07}"/>
              </a:ext>
            </a:extLst>
          </p:cNvPr>
          <p:cNvSpPr txBox="1"/>
          <p:nvPr/>
        </p:nvSpPr>
        <p:spPr>
          <a:xfrm>
            <a:off x="310534" y="3779716"/>
            <a:ext cx="11016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Walking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C524E6-5E68-B7F7-35C7-40EF4988BCC1}"/>
              </a:ext>
            </a:extLst>
          </p:cNvPr>
          <p:cNvCxnSpPr>
            <a:cxnSpLocks/>
          </p:cNvCxnSpPr>
          <p:nvPr/>
        </p:nvCxnSpPr>
        <p:spPr>
          <a:xfrm>
            <a:off x="3795549" y="3979186"/>
            <a:ext cx="249895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5295BA-7807-13D4-806C-4B2EB8BA5E6C}"/>
              </a:ext>
            </a:extLst>
          </p:cNvPr>
          <p:cNvCxnSpPr>
            <a:cxnSpLocks/>
          </p:cNvCxnSpPr>
          <p:nvPr/>
        </p:nvCxnSpPr>
        <p:spPr>
          <a:xfrm flipV="1">
            <a:off x="3795547" y="2725450"/>
            <a:ext cx="0" cy="1253736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-point Star 13">
            <a:extLst>
              <a:ext uri="{FF2B5EF4-FFF2-40B4-BE49-F238E27FC236}">
                <a16:creationId xmlns:a16="http://schemas.microsoft.com/office/drawing/2014/main" id="{9AD4AFA2-EFCB-8277-D329-60EFE03F2A08}"/>
              </a:ext>
            </a:extLst>
          </p:cNvPr>
          <p:cNvSpPr/>
          <p:nvPr/>
        </p:nvSpPr>
        <p:spPr>
          <a:xfrm>
            <a:off x="3539529" y="2124626"/>
            <a:ext cx="512036" cy="512036"/>
          </a:xfrm>
          <a:prstGeom prst="star4">
            <a:avLst>
              <a:gd name="adj" fmla="val 18778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21C9D-33BE-65C6-6472-6CE165DDE504}"/>
              </a:ext>
            </a:extLst>
          </p:cNvPr>
          <p:cNvSpPr txBox="1"/>
          <p:nvPr/>
        </p:nvSpPr>
        <p:spPr>
          <a:xfrm>
            <a:off x="3865716" y="1867236"/>
            <a:ext cx="1412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car parked</a:t>
            </a:r>
            <a:br>
              <a:rPr lang="en-US" sz="2100" dirty="0"/>
            </a:br>
            <a:r>
              <a:rPr lang="en-US" sz="2100" dirty="0"/>
              <a:t>event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F27B6-4815-4577-3C44-40FFA6E9C330}"/>
              </a:ext>
            </a:extLst>
          </p:cNvPr>
          <p:cNvSpPr txBox="1"/>
          <p:nvPr/>
        </p:nvSpPr>
        <p:spPr>
          <a:xfrm>
            <a:off x="294853" y="4534859"/>
            <a:ext cx="11959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At Home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0EABD9-8E19-0681-38A1-704D30E65880}"/>
              </a:ext>
            </a:extLst>
          </p:cNvPr>
          <p:cNvCxnSpPr>
            <a:cxnSpLocks/>
          </p:cNvCxnSpPr>
          <p:nvPr/>
        </p:nvCxnSpPr>
        <p:spPr>
          <a:xfrm>
            <a:off x="6294505" y="4739444"/>
            <a:ext cx="13350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1DAE9-EA36-9F16-B34B-A5369ED9C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97D1D9-C40D-7117-8A99-695764EE57F6}"/>
              </a:ext>
            </a:extLst>
          </p:cNvPr>
          <p:cNvSpPr/>
          <p:nvPr/>
        </p:nvSpPr>
        <p:spPr>
          <a:xfrm>
            <a:off x="14288" y="-19052"/>
            <a:ext cx="9129712" cy="6877051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E10AC-7C7F-7F02-471E-A424BB28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1225669"/>
          </a:xfrm>
        </p:spPr>
        <p:txBody>
          <a:bodyPr>
            <a:noAutofit/>
          </a:bodyPr>
          <a:lstStyle/>
          <a:p>
            <a:r>
              <a:rPr lang="en-GB" sz="4000" dirty="0"/>
              <a:t>5.1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18892-7315-B777-5D9A-1C0DF657D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19600"/>
            <a:ext cx="7886700" cy="16700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810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What is a Sine Wave - Electronics Waveform » Electronics Notes">
            <a:extLst>
              <a:ext uri="{FF2B5EF4-FFF2-40B4-BE49-F238E27FC236}">
                <a16:creationId xmlns:a16="http://schemas.microsoft.com/office/drawing/2014/main" id="{87452EBF-BF61-728C-2C4C-0AAAE0B76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r="20407"/>
          <a:stretch/>
        </p:blipFill>
        <p:spPr bwMode="auto">
          <a:xfrm>
            <a:off x="1361391" y="3030604"/>
            <a:ext cx="1636262" cy="3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4B3A5C-123B-AA2F-9D89-5CAE9DD3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 case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BCE28F-FB80-5C24-4952-1B2497D579DC}"/>
              </a:ext>
            </a:extLst>
          </p:cNvPr>
          <p:cNvCxnSpPr>
            <a:cxnSpLocks/>
          </p:cNvCxnSpPr>
          <p:nvPr/>
        </p:nvCxnSpPr>
        <p:spPr>
          <a:xfrm>
            <a:off x="1296591" y="3222071"/>
            <a:ext cx="17658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6B5C47-77E8-C1FD-B74A-2E4BA07A11D9}"/>
              </a:ext>
            </a:extLst>
          </p:cNvPr>
          <p:cNvSpPr txBox="1"/>
          <p:nvPr/>
        </p:nvSpPr>
        <p:spPr>
          <a:xfrm>
            <a:off x="310534" y="2987128"/>
            <a:ext cx="9877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Driving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74C82-C3A1-8003-936F-EBD57A0FCA07}"/>
              </a:ext>
            </a:extLst>
          </p:cNvPr>
          <p:cNvSpPr txBox="1"/>
          <p:nvPr/>
        </p:nvSpPr>
        <p:spPr>
          <a:xfrm>
            <a:off x="310534" y="3779716"/>
            <a:ext cx="11016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Walking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C524E6-5E68-B7F7-35C7-40EF4988BCC1}"/>
              </a:ext>
            </a:extLst>
          </p:cNvPr>
          <p:cNvCxnSpPr>
            <a:cxnSpLocks/>
          </p:cNvCxnSpPr>
          <p:nvPr/>
        </p:nvCxnSpPr>
        <p:spPr>
          <a:xfrm>
            <a:off x="4729656" y="3979186"/>
            <a:ext cx="15648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5295BA-7807-13D4-806C-4B2EB8BA5E6C}"/>
              </a:ext>
            </a:extLst>
          </p:cNvPr>
          <p:cNvCxnSpPr>
            <a:cxnSpLocks/>
          </p:cNvCxnSpPr>
          <p:nvPr/>
        </p:nvCxnSpPr>
        <p:spPr>
          <a:xfrm>
            <a:off x="3550466" y="3687324"/>
            <a:ext cx="0" cy="1406256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-point Star 13">
            <a:extLst>
              <a:ext uri="{FF2B5EF4-FFF2-40B4-BE49-F238E27FC236}">
                <a16:creationId xmlns:a16="http://schemas.microsoft.com/office/drawing/2014/main" id="{9AD4AFA2-EFCB-8277-D329-60EFE03F2A08}"/>
              </a:ext>
            </a:extLst>
          </p:cNvPr>
          <p:cNvSpPr/>
          <p:nvPr/>
        </p:nvSpPr>
        <p:spPr>
          <a:xfrm>
            <a:off x="3539529" y="2124626"/>
            <a:ext cx="512036" cy="512036"/>
          </a:xfrm>
          <a:prstGeom prst="star4">
            <a:avLst>
              <a:gd name="adj" fmla="val 1877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21C9D-33BE-65C6-6472-6CE165DDE504}"/>
              </a:ext>
            </a:extLst>
          </p:cNvPr>
          <p:cNvSpPr txBox="1"/>
          <p:nvPr/>
        </p:nvSpPr>
        <p:spPr>
          <a:xfrm>
            <a:off x="3962157" y="1729169"/>
            <a:ext cx="2444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 parked event</a:t>
            </a:r>
            <a:br>
              <a:rPr lang="en-US" dirty="0"/>
            </a:br>
            <a:r>
              <a:rPr lang="en-US" dirty="0"/>
              <a:t>should have happened</a:t>
            </a:r>
            <a:br>
              <a:rPr lang="en-US" dirty="0"/>
            </a:br>
            <a:r>
              <a:rPr lang="en-US" dirty="0"/>
              <a:t>but when?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F27B6-4815-4577-3C44-40FFA6E9C330}"/>
              </a:ext>
            </a:extLst>
          </p:cNvPr>
          <p:cNvSpPr txBox="1"/>
          <p:nvPr/>
        </p:nvSpPr>
        <p:spPr>
          <a:xfrm>
            <a:off x="294853" y="4534859"/>
            <a:ext cx="11959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At Home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0EABD9-8E19-0681-38A1-704D30E65880}"/>
              </a:ext>
            </a:extLst>
          </p:cNvPr>
          <p:cNvCxnSpPr>
            <a:cxnSpLocks/>
          </p:cNvCxnSpPr>
          <p:nvPr/>
        </p:nvCxnSpPr>
        <p:spPr>
          <a:xfrm>
            <a:off x="6294505" y="4739444"/>
            <a:ext cx="13350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89CBA5-A62F-343D-BB5C-B74ED062BE38}"/>
              </a:ext>
            </a:extLst>
          </p:cNvPr>
          <p:cNvCxnSpPr>
            <a:cxnSpLocks/>
          </p:cNvCxnSpPr>
          <p:nvPr/>
        </p:nvCxnSpPr>
        <p:spPr>
          <a:xfrm>
            <a:off x="3062452" y="3222071"/>
            <a:ext cx="1667204" cy="75711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04B1A5-B5A0-B51F-7C9E-99FAB6AB59D3}"/>
              </a:ext>
            </a:extLst>
          </p:cNvPr>
          <p:cNvSpPr txBox="1"/>
          <p:nvPr/>
        </p:nvSpPr>
        <p:spPr>
          <a:xfrm>
            <a:off x="4317584" y="3351974"/>
            <a:ext cx="195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ambiguous region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1D93C3-C354-077F-0FF5-3580D0E99ACB}"/>
              </a:ext>
            </a:extLst>
          </p:cNvPr>
          <p:cNvCxnSpPr>
            <a:cxnSpLocks/>
          </p:cNvCxnSpPr>
          <p:nvPr/>
        </p:nvCxnSpPr>
        <p:spPr>
          <a:xfrm>
            <a:off x="1296591" y="3030603"/>
            <a:ext cx="2132409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6406EA6-6ECA-7731-0616-714EB1A28DEB}"/>
              </a:ext>
            </a:extLst>
          </p:cNvPr>
          <p:cNvCxnSpPr>
            <a:cxnSpLocks/>
          </p:cNvCxnSpPr>
          <p:nvPr/>
        </p:nvCxnSpPr>
        <p:spPr>
          <a:xfrm>
            <a:off x="1320955" y="3434594"/>
            <a:ext cx="2108045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4C0F680-ACDD-2F8C-F1DD-2B48E45631F9}"/>
              </a:ext>
            </a:extLst>
          </p:cNvPr>
          <p:cNvSpPr txBox="1"/>
          <p:nvPr/>
        </p:nvSpPr>
        <p:spPr>
          <a:xfrm>
            <a:off x="3590139" y="2932400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common variation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CBE8C502-2B26-3AAC-FD69-E73ED1D67F19}"/>
              </a:ext>
            </a:extLst>
          </p:cNvPr>
          <p:cNvSpPr/>
          <p:nvPr/>
        </p:nvSpPr>
        <p:spPr>
          <a:xfrm>
            <a:off x="3550467" y="3030603"/>
            <a:ext cx="139694" cy="413187"/>
          </a:xfrm>
          <a:prstGeom prst="rightBrace">
            <a:avLst>
              <a:gd name="adj1" fmla="val 48822"/>
              <a:gd name="adj2" fmla="val 2518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41306D75-D8C4-9047-F6BB-BE1D6017F079}"/>
              </a:ext>
            </a:extLst>
          </p:cNvPr>
          <p:cNvSpPr/>
          <p:nvPr/>
        </p:nvSpPr>
        <p:spPr>
          <a:xfrm rot="17670056">
            <a:off x="4151437" y="3033458"/>
            <a:ext cx="139694" cy="1134341"/>
          </a:xfrm>
          <a:prstGeom prst="rightBrace">
            <a:avLst>
              <a:gd name="adj1" fmla="val 48822"/>
              <a:gd name="adj2" fmla="val 8170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Explosion 1 28">
            <a:extLst>
              <a:ext uri="{FF2B5EF4-FFF2-40B4-BE49-F238E27FC236}">
                <a16:creationId xmlns:a16="http://schemas.microsoft.com/office/drawing/2014/main" id="{5E32212B-BDCA-C5BE-E12C-20D45B1372D9}"/>
              </a:ext>
            </a:extLst>
          </p:cNvPr>
          <p:cNvSpPr/>
          <p:nvPr/>
        </p:nvSpPr>
        <p:spPr>
          <a:xfrm>
            <a:off x="4528761" y="5022634"/>
            <a:ext cx="664369" cy="775220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Explosion 1 29">
            <a:extLst>
              <a:ext uri="{FF2B5EF4-FFF2-40B4-BE49-F238E27FC236}">
                <a16:creationId xmlns:a16="http://schemas.microsoft.com/office/drawing/2014/main" id="{182CE9F8-AE34-2CAF-14BF-31AF51433C2C}"/>
              </a:ext>
            </a:extLst>
          </p:cNvPr>
          <p:cNvSpPr/>
          <p:nvPr/>
        </p:nvSpPr>
        <p:spPr>
          <a:xfrm>
            <a:off x="6067339" y="5022634"/>
            <a:ext cx="664369" cy="775220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Explosion 1 30">
            <a:extLst>
              <a:ext uri="{FF2B5EF4-FFF2-40B4-BE49-F238E27FC236}">
                <a16:creationId xmlns:a16="http://schemas.microsoft.com/office/drawing/2014/main" id="{449A7FDC-EEC3-C54E-0D3F-E811A21C09C1}"/>
              </a:ext>
            </a:extLst>
          </p:cNvPr>
          <p:cNvSpPr/>
          <p:nvPr/>
        </p:nvSpPr>
        <p:spPr>
          <a:xfrm>
            <a:off x="3217182" y="5022634"/>
            <a:ext cx="664369" cy="775220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98F7586-ED58-AA23-CA98-4D8734B38CFF}"/>
              </a:ext>
            </a:extLst>
          </p:cNvPr>
          <p:cNvCxnSpPr>
            <a:cxnSpLocks/>
          </p:cNvCxnSpPr>
          <p:nvPr/>
        </p:nvCxnSpPr>
        <p:spPr>
          <a:xfrm>
            <a:off x="4870834" y="3979186"/>
            <a:ext cx="0" cy="1114394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001887-875E-8108-8D6F-76F145889A1E}"/>
              </a:ext>
            </a:extLst>
          </p:cNvPr>
          <p:cNvCxnSpPr>
            <a:cxnSpLocks/>
          </p:cNvCxnSpPr>
          <p:nvPr/>
        </p:nvCxnSpPr>
        <p:spPr>
          <a:xfrm>
            <a:off x="6377278" y="4731067"/>
            <a:ext cx="17588" cy="362513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BCCFD42-76DD-9544-6C7A-B48CB9CA57A5}"/>
              </a:ext>
            </a:extLst>
          </p:cNvPr>
          <p:cNvSpPr txBox="1"/>
          <p:nvPr/>
        </p:nvSpPr>
        <p:spPr>
          <a:xfrm>
            <a:off x="3381313" y="5143489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B07F02-BC11-6EF3-45AB-95F5751F0E23}"/>
              </a:ext>
            </a:extLst>
          </p:cNvPr>
          <p:cNvSpPr txBox="1"/>
          <p:nvPr/>
        </p:nvSpPr>
        <p:spPr>
          <a:xfrm>
            <a:off x="-7955" y="5174606"/>
            <a:ext cx="212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potential points for</a:t>
            </a:r>
            <a:br>
              <a:rPr lang="en-US" dirty="0"/>
            </a:br>
            <a:r>
              <a:rPr lang="en-US" dirty="0"/>
              <a:t>human intervention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4AF412-0336-86B2-4FFC-D9FEA7CE6051}"/>
              </a:ext>
            </a:extLst>
          </p:cNvPr>
          <p:cNvSpPr txBox="1"/>
          <p:nvPr/>
        </p:nvSpPr>
        <p:spPr>
          <a:xfrm>
            <a:off x="4867838" y="4736369"/>
            <a:ext cx="156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inconsistency</a:t>
            </a:r>
            <a:br>
              <a:rPr lang="en-US" dirty="0"/>
            </a:br>
            <a:r>
              <a:rPr lang="en-US" dirty="0"/>
              <a:t>definite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160667-3C9F-1395-54BE-6FC700D40450}"/>
              </a:ext>
            </a:extLst>
          </p:cNvPr>
          <p:cNvSpPr txBox="1"/>
          <p:nvPr/>
        </p:nvSpPr>
        <p:spPr>
          <a:xfrm>
            <a:off x="2214762" y="5258591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edge of</a:t>
            </a:r>
            <a:br>
              <a:rPr lang="en-US" dirty="0"/>
            </a:br>
            <a:r>
              <a:rPr lang="en-US" dirty="0"/>
              <a:t>ambiguity</a:t>
            </a:r>
          </a:p>
        </p:txBody>
      </p:sp>
    </p:spTree>
    <p:extLst>
      <p:ext uri="{BB962C8B-B14F-4D97-AF65-F5344CB8AC3E}">
        <p14:creationId xmlns:p14="http://schemas.microsoft.com/office/powerpoint/2010/main" val="1262346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4B3A5C-123B-AA2F-9D89-5CAE9DD3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908"/>
            <a:ext cx="2653695" cy="692209"/>
          </a:xfrm>
        </p:spPr>
        <p:txBody>
          <a:bodyPr>
            <a:normAutofit fontScale="90000"/>
          </a:bodyPr>
          <a:lstStyle/>
          <a:p>
            <a:r>
              <a:rPr lang="en-US" dirty="0"/>
              <a:t>difficult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B5C47-77E8-C1FD-B74A-2E4BA07A11D9}"/>
              </a:ext>
            </a:extLst>
          </p:cNvPr>
          <p:cNvSpPr txBox="1"/>
          <p:nvPr/>
        </p:nvSpPr>
        <p:spPr>
          <a:xfrm>
            <a:off x="469534" y="2291795"/>
            <a:ext cx="9877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Driving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74C82-C3A1-8003-936F-EBD57A0FCA07}"/>
              </a:ext>
            </a:extLst>
          </p:cNvPr>
          <p:cNvSpPr txBox="1"/>
          <p:nvPr/>
        </p:nvSpPr>
        <p:spPr>
          <a:xfrm>
            <a:off x="469533" y="3293933"/>
            <a:ext cx="11016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Walking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0E1BEC-0B16-879E-F520-4AA4C08D98D4}"/>
              </a:ext>
            </a:extLst>
          </p:cNvPr>
          <p:cNvGrpSpPr/>
          <p:nvPr/>
        </p:nvGrpSpPr>
        <p:grpSpPr>
          <a:xfrm>
            <a:off x="4643840" y="3262555"/>
            <a:ext cx="2132409" cy="403991"/>
            <a:chOff x="5751187" y="3854783"/>
            <a:chExt cx="2843212" cy="53865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E1CB51E-CA0F-61F8-5654-466F627CF997}"/>
                </a:ext>
              </a:extLst>
            </p:cNvPr>
            <p:cNvGrpSpPr/>
            <p:nvPr/>
          </p:nvGrpSpPr>
          <p:grpSpPr>
            <a:xfrm flipH="1">
              <a:off x="5751187" y="3854783"/>
              <a:ext cx="2843212" cy="538655"/>
              <a:chOff x="5535287" y="3854783"/>
              <a:chExt cx="2843212" cy="538655"/>
            </a:xfrm>
          </p:grpSpPr>
          <p:pic>
            <p:nvPicPr>
              <p:cNvPr id="3" name="Picture 2" descr="What is a Sine Wave - Electronics Waveform » Electronics Notes">
                <a:extLst>
                  <a:ext uri="{FF2B5EF4-FFF2-40B4-BE49-F238E27FC236}">
                    <a16:creationId xmlns:a16="http://schemas.microsoft.com/office/drawing/2014/main" id="{BC2657E0-F497-AD37-85CA-2CD4078B5F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41" r="20407"/>
              <a:stretch/>
            </p:blipFill>
            <p:spPr bwMode="auto">
              <a:xfrm>
                <a:off x="5621687" y="3854783"/>
                <a:ext cx="2181682" cy="523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C4FB535-F24F-E8C2-D84D-C8DA8B765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5287" y="3854783"/>
                <a:ext cx="2843212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09ED4B0-FE7F-F1C7-5B11-B9108DEB5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772" y="4393438"/>
                <a:ext cx="28107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C524E6-5E68-B7F7-35C7-40EF4988BCC1}"/>
                </a:ext>
              </a:extLst>
            </p:cNvPr>
            <p:cNvCxnSpPr>
              <a:cxnSpLocks/>
            </p:cNvCxnSpPr>
            <p:nvPr/>
          </p:nvCxnSpPr>
          <p:spPr>
            <a:xfrm>
              <a:off x="6306207" y="4162581"/>
              <a:ext cx="221346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5295BA-7807-13D4-806C-4B2EB8BA5E6C}"/>
              </a:ext>
            </a:extLst>
          </p:cNvPr>
          <p:cNvCxnSpPr>
            <a:cxnSpLocks/>
          </p:cNvCxnSpPr>
          <p:nvPr/>
        </p:nvCxnSpPr>
        <p:spPr>
          <a:xfrm>
            <a:off x="3785423" y="2829735"/>
            <a:ext cx="0" cy="1778063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-point Star 13">
            <a:extLst>
              <a:ext uri="{FF2B5EF4-FFF2-40B4-BE49-F238E27FC236}">
                <a16:creationId xmlns:a16="http://schemas.microsoft.com/office/drawing/2014/main" id="{9AD4AFA2-EFCB-8277-D329-60EFE03F2A08}"/>
              </a:ext>
            </a:extLst>
          </p:cNvPr>
          <p:cNvSpPr/>
          <p:nvPr/>
        </p:nvSpPr>
        <p:spPr>
          <a:xfrm>
            <a:off x="3869979" y="1638844"/>
            <a:ext cx="512036" cy="512036"/>
          </a:xfrm>
          <a:prstGeom prst="star4">
            <a:avLst>
              <a:gd name="adj" fmla="val 1877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21C9D-33BE-65C6-6472-6CE165DDE504}"/>
              </a:ext>
            </a:extLst>
          </p:cNvPr>
          <p:cNvSpPr txBox="1"/>
          <p:nvPr/>
        </p:nvSpPr>
        <p:spPr>
          <a:xfrm>
            <a:off x="4292607" y="1243387"/>
            <a:ext cx="2444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 parked event</a:t>
            </a:r>
            <a:br>
              <a:rPr lang="en-US" dirty="0"/>
            </a:br>
            <a:r>
              <a:rPr lang="en-US" dirty="0"/>
              <a:t>should have happened</a:t>
            </a:r>
            <a:br>
              <a:rPr lang="en-US" dirty="0"/>
            </a:br>
            <a:r>
              <a:rPr lang="en-US" dirty="0"/>
              <a:t>but when?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F27B6-4815-4577-3C44-40FFA6E9C330}"/>
              </a:ext>
            </a:extLst>
          </p:cNvPr>
          <p:cNvSpPr txBox="1"/>
          <p:nvPr/>
        </p:nvSpPr>
        <p:spPr>
          <a:xfrm>
            <a:off x="453852" y="4049077"/>
            <a:ext cx="11959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At Home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89CBA5-A62F-343D-BB5C-B74ED062BE38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328103" y="2531479"/>
            <a:ext cx="1732003" cy="96192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04B1A5-B5A0-B51F-7C9E-99FAB6AB59D3}"/>
              </a:ext>
            </a:extLst>
          </p:cNvPr>
          <p:cNvSpPr txBox="1"/>
          <p:nvPr/>
        </p:nvSpPr>
        <p:spPr>
          <a:xfrm>
            <a:off x="4300621" y="2608974"/>
            <a:ext cx="195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ambiguous region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481C0E-EDD5-955B-53BC-EE35990D70F4}"/>
              </a:ext>
            </a:extLst>
          </p:cNvPr>
          <p:cNvGrpSpPr/>
          <p:nvPr/>
        </p:nvGrpSpPr>
        <p:grpSpPr>
          <a:xfrm>
            <a:off x="1627041" y="2335271"/>
            <a:ext cx="2132409" cy="403991"/>
            <a:chOff x="1728788" y="2897804"/>
            <a:chExt cx="2843212" cy="538655"/>
          </a:xfrm>
        </p:grpSpPr>
        <p:pic>
          <p:nvPicPr>
            <p:cNvPr id="15" name="Picture 2" descr="What is a Sine Wave - Electronics Waveform » Electronics Notes">
              <a:extLst>
                <a:ext uri="{FF2B5EF4-FFF2-40B4-BE49-F238E27FC236}">
                  <a16:creationId xmlns:a16="http://schemas.microsoft.com/office/drawing/2014/main" id="{87452EBF-BF61-728C-2C4C-0AAAE0B767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1" r="20407"/>
            <a:stretch/>
          </p:blipFill>
          <p:spPr bwMode="auto">
            <a:xfrm>
              <a:off x="1815188" y="2897804"/>
              <a:ext cx="2181682" cy="5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BCE28F-FB80-5C24-4952-1B2497D579DC}"/>
                </a:ext>
              </a:extLst>
            </p:cNvPr>
            <p:cNvCxnSpPr>
              <a:cxnSpLocks/>
            </p:cNvCxnSpPr>
            <p:nvPr/>
          </p:nvCxnSpPr>
          <p:spPr>
            <a:xfrm>
              <a:off x="1728788" y="3153095"/>
              <a:ext cx="23544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1D93C3-C354-077F-0FF5-3580D0E99ACB}"/>
                </a:ext>
              </a:extLst>
            </p:cNvPr>
            <p:cNvCxnSpPr>
              <a:cxnSpLocks/>
            </p:cNvCxnSpPr>
            <p:nvPr/>
          </p:nvCxnSpPr>
          <p:spPr>
            <a:xfrm>
              <a:off x="1728788" y="2897804"/>
              <a:ext cx="2843212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6406EA6-6ECA-7731-0616-714EB1A28DEB}"/>
                </a:ext>
              </a:extLst>
            </p:cNvPr>
            <p:cNvCxnSpPr>
              <a:cxnSpLocks/>
            </p:cNvCxnSpPr>
            <p:nvPr/>
          </p:nvCxnSpPr>
          <p:spPr>
            <a:xfrm>
              <a:off x="1761273" y="3436459"/>
              <a:ext cx="2810727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4C0F680-ACDD-2F8C-F1DD-2B48E45631F9}"/>
              </a:ext>
            </a:extLst>
          </p:cNvPr>
          <p:cNvSpPr txBox="1"/>
          <p:nvPr/>
        </p:nvSpPr>
        <p:spPr>
          <a:xfrm>
            <a:off x="6856071" y="3156542"/>
            <a:ext cx="208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 common variation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CBE8C502-2B26-3AAC-FD69-E73ED1D67F19}"/>
              </a:ext>
            </a:extLst>
          </p:cNvPr>
          <p:cNvSpPr/>
          <p:nvPr/>
        </p:nvSpPr>
        <p:spPr>
          <a:xfrm>
            <a:off x="6862886" y="3254745"/>
            <a:ext cx="139694" cy="413187"/>
          </a:xfrm>
          <a:prstGeom prst="rightBrace">
            <a:avLst>
              <a:gd name="adj1" fmla="val 48822"/>
              <a:gd name="adj2" fmla="val 2518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41306D75-D8C4-9047-F6BB-BE1D6017F079}"/>
              </a:ext>
            </a:extLst>
          </p:cNvPr>
          <p:cNvSpPr/>
          <p:nvPr/>
        </p:nvSpPr>
        <p:spPr>
          <a:xfrm rot="17961062">
            <a:off x="4190307" y="2429243"/>
            <a:ext cx="157832" cy="946313"/>
          </a:xfrm>
          <a:prstGeom prst="rightBrace">
            <a:avLst>
              <a:gd name="adj1" fmla="val 48822"/>
              <a:gd name="adj2" fmla="val 5638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Explosion 1 28">
            <a:extLst>
              <a:ext uri="{FF2B5EF4-FFF2-40B4-BE49-F238E27FC236}">
                <a16:creationId xmlns:a16="http://schemas.microsoft.com/office/drawing/2014/main" id="{5E32212B-BDCA-C5BE-E12C-20D45B1372D9}"/>
              </a:ext>
            </a:extLst>
          </p:cNvPr>
          <p:cNvSpPr/>
          <p:nvPr/>
        </p:nvSpPr>
        <p:spPr>
          <a:xfrm>
            <a:off x="4744911" y="4536851"/>
            <a:ext cx="664369" cy="775220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Explosion 1 30">
            <a:extLst>
              <a:ext uri="{FF2B5EF4-FFF2-40B4-BE49-F238E27FC236}">
                <a16:creationId xmlns:a16="http://schemas.microsoft.com/office/drawing/2014/main" id="{449A7FDC-EEC3-C54E-0D3F-E811A21C09C1}"/>
              </a:ext>
            </a:extLst>
          </p:cNvPr>
          <p:cNvSpPr/>
          <p:nvPr/>
        </p:nvSpPr>
        <p:spPr>
          <a:xfrm>
            <a:off x="3443457" y="4536851"/>
            <a:ext cx="664369" cy="775220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98F7586-ED58-AA23-CA98-4D8734B38CFF}"/>
              </a:ext>
            </a:extLst>
          </p:cNvPr>
          <p:cNvCxnSpPr>
            <a:cxnSpLocks/>
          </p:cNvCxnSpPr>
          <p:nvPr/>
        </p:nvCxnSpPr>
        <p:spPr>
          <a:xfrm>
            <a:off x="5086984" y="3493404"/>
            <a:ext cx="0" cy="1114394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B3D7C69-D1AE-F61A-0FDD-F97C2A43ABF2}"/>
              </a:ext>
            </a:extLst>
          </p:cNvPr>
          <p:cNvGrpSpPr/>
          <p:nvPr/>
        </p:nvGrpSpPr>
        <p:grpSpPr>
          <a:xfrm>
            <a:off x="6539590" y="4230409"/>
            <a:ext cx="1562186" cy="1066787"/>
            <a:chOff x="9584477" y="5165089"/>
            <a:chExt cx="2082915" cy="142238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0EABD9-8E19-0681-38A1-704D30E65880}"/>
                </a:ext>
              </a:extLst>
            </p:cNvPr>
            <p:cNvCxnSpPr>
              <a:cxnSpLocks/>
            </p:cNvCxnSpPr>
            <p:nvPr/>
          </p:nvCxnSpPr>
          <p:spPr>
            <a:xfrm>
              <a:off x="9887366" y="5176258"/>
              <a:ext cx="178002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xplosion 1 29">
              <a:extLst>
                <a:ext uri="{FF2B5EF4-FFF2-40B4-BE49-F238E27FC236}">
                  <a16:creationId xmlns:a16="http://schemas.microsoft.com/office/drawing/2014/main" id="{182CE9F8-AE34-2CAF-14BF-31AF51433C2C}"/>
                </a:ext>
              </a:extLst>
            </p:cNvPr>
            <p:cNvSpPr/>
            <p:nvPr/>
          </p:nvSpPr>
          <p:spPr>
            <a:xfrm>
              <a:off x="9584477" y="5553844"/>
              <a:ext cx="885825" cy="1033627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001887-875E-8108-8D6F-76F145889A1E}"/>
                </a:ext>
              </a:extLst>
            </p:cNvPr>
            <p:cNvCxnSpPr>
              <a:cxnSpLocks/>
            </p:cNvCxnSpPr>
            <p:nvPr/>
          </p:nvCxnSpPr>
          <p:spPr>
            <a:xfrm>
              <a:off x="9928374" y="5165089"/>
              <a:ext cx="23451" cy="48335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BCCFD42-76DD-9544-6C7A-B48CB9CA57A5}"/>
              </a:ext>
            </a:extLst>
          </p:cNvPr>
          <p:cNvSpPr txBox="1"/>
          <p:nvPr/>
        </p:nvSpPr>
        <p:spPr>
          <a:xfrm>
            <a:off x="3616269" y="4657706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B07F02-BC11-6EF3-45AB-95F5751F0E23}"/>
              </a:ext>
            </a:extLst>
          </p:cNvPr>
          <p:cNvSpPr txBox="1"/>
          <p:nvPr/>
        </p:nvSpPr>
        <p:spPr>
          <a:xfrm>
            <a:off x="732449" y="4737046"/>
            <a:ext cx="2124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potential points for</a:t>
            </a:r>
            <a:br>
              <a:rPr lang="en-US" dirty="0"/>
            </a:br>
            <a:r>
              <a:rPr lang="en-US" dirty="0"/>
              <a:t>AI action or</a:t>
            </a:r>
            <a:br>
              <a:rPr lang="en-US" dirty="0"/>
            </a:br>
            <a:r>
              <a:rPr lang="en-US" dirty="0"/>
              <a:t>human intervention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160667-3C9F-1395-54BE-6FC700D40450}"/>
              </a:ext>
            </a:extLst>
          </p:cNvPr>
          <p:cNvSpPr txBox="1"/>
          <p:nvPr/>
        </p:nvSpPr>
        <p:spPr>
          <a:xfrm>
            <a:off x="3075797" y="5312071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edge of</a:t>
            </a:r>
            <a:br>
              <a:rPr lang="en-US" dirty="0"/>
            </a:br>
            <a:r>
              <a:rPr lang="en-US" dirty="0"/>
              <a:t>ambiguity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B6770CC-9981-F16E-6E5D-F6527E79AD49}"/>
              </a:ext>
            </a:extLst>
          </p:cNvPr>
          <p:cNvGrpSpPr/>
          <p:nvPr/>
        </p:nvGrpSpPr>
        <p:grpSpPr>
          <a:xfrm>
            <a:off x="3320684" y="2855123"/>
            <a:ext cx="362689" cy="461665"/>
            <a:chOff x="8554600" y="2182049"/>
            <a:chExt cx="483585" cy="61555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8AB062C-4DA4-5BF0-CB1E-E69073328D72}"/>
                </a:ext>
              </a:extLst>
            </p:cNvPr>
            <p:cNvSpPr/>
            <p:nvPr/>
          </p:nvSpPr>
          <p:spPr>
            <a:xfrm>
              <a:off x="8554600" y="2235610"/>
              <a:ext cx="477653" cy="477653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16799B3-B124-79BC-4BD9-AFF27AC064F9}"/>
                </a:ext>
              </a:extLst>
            </p:cNvPr>
            <p:cNvSpPr txBox="1"/>
            <p:nvPr/>
          </p:nvSpPr>
          <p:spPr>
            <a:xfrm>
              <a:off x="8571817" y="2182049"/>
              <a:ext cx="46636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1265CC-7696-22FE-1D1C-2853E2CFB61A}"/>
              </a:ext>
            </a:extLst>
          </p:cNvPr>
          <p:cNvGrpSpPr/>
          <p:nvPr/>
        </p:nvGrpSpPr>
        <p:grpSpPr>
          <a:xfrm>
            <a:off x="4660885" y="3712298"/>
            <a:ext cx="362689" cy="461665"/>
            <a:chOff x="8554600" y="2182049"/>
            <a:chExt cx="483585" cy="61555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52D66A-81ED-5098-A7B9-853883B5CE9B}"/>
                </a:ext>
              </a:extLst>
            </p:cNvPr>
            <p:cNvSpPr/>
            <p:nvPr/>
          </p:nvSpPr>
          <p:spPr>
            <a:xfrm>
              <a:off x="8554600" y="2235610"/>
              <a:ext cx="477653" cy="477653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99D3D9A-10BE-F324-CC36-D224D70950E3}"/>
                </a:ext>
              </a:extLst>
            </p:cNvPr>
            <p:cNvSpPr txBox="1"/>
            <p:nvPr/>
          </p:nvSpPr>
          <p:spPr>
            <a:xfrm>
              <a:off x="8571817" y="2182049"/>
              <a:ext cx="46636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E30272-0522-5D21-23BC-C6BF45A9318D}"/>
              </a:ext>
            </a:extLst>
          </p:cNvPr>
          <p:cNvGrpSpPr/>
          <p:nvPr/>
        </p:nvGrpSpPr>
        <p:grpSpPr>
          <a:xfrm>
            <a:off x="6288963" y="4050726"/>
            <a:ext cx="358240" cy="461665"/>
            <a:chOff x="8554600" y="2182049"/>
            <a:chExt cx="477653" cy="61555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1C5B3C3-C4F7-DD71-707A-9F27C9D8E81B}"/>
                </a:ext>
              </a:extLst>
            </p:cNvPr>
            <p:cNvSpPr/>
            <p:nvPr/>
          </p:nvSpPr>
          <p:spPr>
            <a:xfrm>
              <a:off x="8554600" y="2235610"/>
              <a:ext cx="477653" cy="477653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0222251-6441-67EC-EFD7-EC49A52FFC5D}"/>
                </a:ext>
              </a:extLst>
            </p:cNvPr>
            <p:cNvSpPr txBox="1"/>
            <p:nvPr/>
          </p:nvSpPr>
          <p:spPr>
            <a:xfrm>
              <a:off x="8560243" y="2182049"/>
              <a:ext cx="46636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5580D5-2A3E-4C2C-B452-BC00325A6232}"/>
              </a:ext>
            </a:extLst>
          </p:cNvPr>
          <p:cNvGrpSpPr/>
          <p:nvPr/>
        </p:nvGrpSpPr>
        <p:grpSpPr>
          <a:xfrm>
            <a:off x="8375522" y="1254927"/>
            <a:ext cx="358240" cy="461665"/>
            <a:chOff x="8554600" y="2182049"/>
            <a:chExt cx="477653" cy="615553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DD9C805-03DF-D299-54BA-1FF9C4267AF5}"/>
                </a:ext>
              </a:extLst>
            </p:cNvPr>
            <p:cNvSpPr/>
            <p:nvPr/>
          </p:nvSpPr>
          <p:spPr>
            <a:xfrm>
              <a:off x="8554600" y="2235610"/>
              <a:ext cx="477653" cy="477653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0B5E83F-5B18-A634-EA6F-F43BD9369ABD}"/>
                </a:ext>
              </a:extLst>
            </p:cNvPr>
            <p:cNvSpPr txBox="1"/>
            <p:nvPr/>
          </p:nvSpPr>
          <p:spPr>
            <a:xfrm>
              <a:off x="8560243" y="2182049"/>
              <a:ext cx="46636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64AF412-0336-86B2-4FFC-D9FEA7CE6051}"/>
              </a:ext>
            </a:extLst>
          </p:cNvPr>
          <p:cNvSpPr txBox="1"/>
          <p:nvPr/>
        </p:nvSpPr>
        <p:spPr>
          <a:xfrm>
            <a:off x="4332898" y="5312071"/>
            <a:ext cx="156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inconsistency</a:t>
            </a:r>
            <a:br>
              <a:rPr lang="en-US" dirty="0"/>
            </a:br>
            <a:r>
              <a:rPr lang="en-US" dirty="0"/>
              <a:t>detected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366238D-40C3-2A79-7680-E65155F2799F}"/>
              </a:ext>
            </a:extLst>
          </p:cNvPr>
          <p:cNvSpPr txBox="1"/>
          <p:nvPr/>
        </p:nvSpPr>
        <p:spPr>
          <a:xfrm>
            <a:off x="6175202" y="5312071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interaction</a:t>
            </a:r>
            <a:br>
              <a:rPr lang="en-US" dirty="0"/>
            </a:br>
            <a:r>
              <a:rPr lang="en-US" dirty="0"/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278884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5DB1D-8699-3304-8348-935AC406D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483868-1957-E8C1-5E79-6D4A035B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Repair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3BF82F-A21D-EBB8-ED41-527B356E6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before any impact outside computer</a:t>
            </a:r>
          </a:p>
          <a:p>
            <a:pPr marL="457200" lvl="1" indent="0">
              <a:buNone/>
            </a:pPr>
            <a:r>
              <a:rPr lang="en-GB" dirty="0"/>
              <a:t>internal corrections only</a:t>
            </a:r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/>
              <a:t>impact on user or others</a:t>
            </a:r>
          </a:p>
          <a:p>
            <a:pPr marL="457200" lvl="1" indent="0">
              <a:buNone/>
            </a:pPr>
            <a:r>
              <a:rPr lang="en-GB" dirty="0"/>
              <a:t>inform alert … but with care</a:t>
            </a:r>
          </a:p>
          <a:p>
            <a:pPr marL="457200" lvl="1" indent="0">
              <a:buNone/>
            </a:pPr>
            <a:r>
              <a:rPr lang="en-GB" dirty="0"/>
              <a:t>leave to user to fix or suggest remedial action</a:t>
            </a:r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/>
              <a:t>external impact in world</a:t>
            </a:r>
          </a:p>
          <a:p>
            <a:pPr marL="457200" lvl="1" indent="0">
              <a:buNone/>
            </a:pPr>
            <a:r>
              <a:rPr lang="en-GB" dirty="0"/>
              <a:t>‘undo’ not possible</a:t>
            </a:r>
          </a:p>
          <a:p>
            <a:pPr marL="457200" lvl="1" indent="0">
              <a:buNone/>
            </a:pPr>
            <a:r>
              <a:rPr lang="en-GB" dirty="0"/>
              <a:t>forward error recovery</a:t>
            </a:r>
          </a:p>
        </p:txBody>
      </p:sp>
    </p:spTree>
    <p:extLst>
      <p:ext uri="{BB962C8B-B14F-4D97-AF65-F5344CB8AC3E}">
        <p14:creationId xmlns:p14="http://schemas.microsoft.com/office/powerpoint/2010/main" val="2218859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xplosion 1 22">
            <a:extLst>
              <a:ext uri="{FF2B5EF4-FFF2-40B4-BE49-F238E27FC236}">
                <a16:creationId xmlns:a16="http://schemas.microsoft.com/office/drawing/2014/main" id="{5BE17AD2-9F0D-A838-F700-E45AD1AFAFAF}"/>
              </a:ext>
            </a:extLst>
          </p:cNvPr>
          <p:cNvSpPr/>
          <p:nvPr/>
        </p:nvSpPr>
        <p:spPr>
          <a:xfrm>
            <a:off x="984557" y="2918731"/>
            <a:ext cx="439317" cy="524570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50D5390-E290-F884-BD64-3271F8CD44F8}"/>
              </a:ext>
            </a:extLst>
          </p:cNvPr>
          <p:cNvGrpSpPr/>
          <p:nvPr/>
        </p:nvGrpSpPr>
        <p:grpSpPr>
          <a:xfrm flipH="1">
            <a:off x="5141786" y="2510603"/>
            <a:ext cx="1080000" cy="803474"/>
            <a:chOff x="6771616" y="2700582"/>
            <a:chExt cx="1440000" cy="107129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2454C9D-0EB5-2AD4-76F9-8F34ED27B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1616" y="3411880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1D7044-8288-0735-DB59-27AF57CC68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1616" y="2700582"/>
              <a:ext cx="360000" cy="36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47" name="Curved Connector 46">
              <a:extLst>
                <a:ext uri="{FF2B5EF4-FFF2-40B4-BE49-F238E27FC236}">
                  <a16:creationId xmlns:a16="http://schemas.microsoft.com/office/drawing/2014/main" id="{A2C4EA0D-3452-13AF-CEAB-30F6F4F025F7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 flipV="1">
              <a:off x="7131616" y="2880582"/>
              <a:ext cx="720000" cy="711298"/>
            </a:xfrm>
            <a:prstGeom prst="curvedConnector3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DB798D-2FD0-0F51-FDE3-EDD32B24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73" y="1012166"/>
            <a:ext cx="7886700" cy="665590"/>
          </a:xfrm>
        </p:spPr>
        <p:txBody>
          <a:bodyPr>
            <a:normAutofit fontScale="90000"/>
          </a:bodyPr>
          <a:lstStyle/>
          <a:p>
            <a:r>
              <a:rPr lang="en-GB" dirty="0"/>
              <a:t>AI error timeline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08820035-29A1-11BB-5FCC-B47591E25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366" y="4556031"/>
            <a:ext cx="2096745" cy="66559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GB" sz="1800" dirty="0"/>
              <a:t>opportunities </a:t>
            </a:r>
            <a:br>
              <a:rPr lang="en-GB" sz="1800" dirty="0"/>
            </a:br>
            <a:r>
              <a:rPr lang="en-GB" sz="1800" dirty="0"/>
              <a:t>for correction</a:t>
            </a:r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D6F7F09A-317B-6C7B-2C38-F3073A8BC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983" y="4556030"/>
            <a:ext cx="5089733" cy="119782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595438" algn="l"/>
              </a:tabLst>
            </a:pPr>
            <a:r>
              <a:rPr lang="en-GB" sz="1350" dirty="0"/>
              <a:t>(</a:t>
            </a:r>
            <a:r>
              <a:rPr lang="en-GB" sz="1350" dirty="0" err="1"/>
              <a:t>i</a:t>
            </a:r>
            <a:r>
              <a:rPr lang="en-GB" sz="1350" dirty="0"/>
              <a:t>)–(ii) and (</a:t>
            </a:r>
            <a:r>
              <a:rPr lang="en-GB" sz="1350" dirty="0" err="1"/>
              <a:t>i</a:t>
            </a:r>
            <a:r>
              <a:rPr lang="en-GB" sz="1350" dirty="0"/>
              <a:t>)-(</a:t>
            </a:r>
            <a:r>
              <a:rPr lang="en-GB" sz="1350" dirty="0" err="1"/>
              <a:t>iib</a:t>
            </a:r>
            <a:r>
              <a:rPr lang="en-GB" sz="1350" dirty="0"/>
              <a:t>)  	–   no externally observable impact</a:t>
            </a:r>
          </a:p>
          <a:p>
            <a:pPr marL="0" indent="0">
              <a:buNone/>
              <a:tabLst>
                <a:tab pos="1595438" algn="l"/>
              </a:tabLst>
            </a:pPr>
            <a:r>
              <a:rPr lang="en-GB" sz="1350" dirty="0"/>
              <a:t>(ii)–(iii) 	–   prevent problematic user action</a:t>
            </a:r>
          </a:p>
          <a:p>
            <a:pPr marL="0" indent="0">
              <a:buNone/>
              <a:tabLst>
                <a:tab pos="1595438" algn="l"/>
              </a:tabLst>
            </a:pPr>
            <a:r>
              <a:rPr lang="en-GB" sz="1350" dirty="0"/>
              <a:t>(iii)–(iv) and (</a:t>
            </a:r>
            <a:r>
              <a:rPr lang="en-GB" sz="1350" dirty="0" err="1"/>
              <a:t>iib</a:t>
            </a:r>
            <a:r>
              <a:rPr lang="en-GB" sz="1350" dirty="0"/>
              <a:t>)–(iv) 	–   relatively easy repair</a:t>
            </a:r>
          </a:p>
          <a:p>
            <a:pPr marL="0" indent="0">
              <a:buNone/>
              <a:tabLst>
                <a:tab pos="1595438" algn="l"/>
              </a:tabLst>
            </a:pPr>
            <a:r>
              <a:rPr lang="en-GB" sz="1350" dirty="0"/>
              <a:t>after (iv) 	–   increasingly hard repair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7F017-4560-3129-ED4C-37654EFCD122}"/>
              </a:ext>
            </a:extLst>
          </p:cNvPr>
          <p:cNvSpPr>
            <a:spLocks noChangeAspect="1"/>
          </p:cNvSpPr>
          <p:nvPr/>
        </p:nvSpPr>
        <p:spPr>
          <a:xfrm>
            <a:off x="1512738" y="3043992"/>
            <a:ext cx="270000" cy="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E6593-3AC1-2442-1061-9C08FF17281A}"/>
              </a:ext>
            </a:extLst>
          </p:cNvPr>
          <p:cNvSpPr>
            <a:spLocks noChangeAspect="1"/>
          </p:cNvSpPr>
          <p:nvPr/>
        </p:nvSpPr>
        <p:spPr>
          <a:xfrm>
            <a:off x="2761664" y="3043992"/>
            <a:ext cx="270000" cy="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13751-1667-A5FB-E750-1DD5AAC52599}"/>
              </a:ext>
            </a:extLst>
          </p:cNvPr>
          <p:cNvSpPr>
            <a:spLocks noChangeAspect="1"/>
          </p:cNvSpPr>
          <p:nvPr/>
        </p:nvSpPr>
        <p:spPr>
          <a:xfrm>
            <a:off x="4518964" y="3043992"/>
            <a:ext cx="270000" cy="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D6E20C-1FA4-AB2D-4E00-ACF17AAAECEF}"/>
              </a:ext>
            </a:extLst>
          </p:cNvPr>
          <p:cNvCxnSpPr>
            <a:cxnSpLocks/>
            <a:stCxn id="3" idx="1"/>
            <a:endCxn id="4" idx="3"/>
          </p:cNvCxnSpPr>
          <p:nvPr/>
        </p:nvCxnSpPr>
        <p:spPr>
          <a:xfrm>
            <a:off x="1512739" y="3178992"/>
            <a:ext cx="151892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A98AEE1-9E10-AB52-76E6-F33C16D59765}"/>
              </a:ext>
            </a:extLst>
          </p:cNvPr>
          <p:cNvSpPr>
            <a:spLocks noChangeAspect="1"/>
          </p:cNvSpPr>
          <p:nvPr/>
        </p:nvSpPr>
        <p:spPr>
          <a:xfrm>
            <a:off x="3571664" y="2510519"/>
            <a:ext cx="270000" cy="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96337A-7535-269C-51DF-5FCE1C77D062}"/>
              </a:ext>
            </a:extLst>
          </p:cNvPr>
          <p:cNvSpPr>
            <a:spLocks noChangeAspect="1"/>
          </p:cNvSpPr>
          <p:nvPr/>
        </p:nvSpPr>
        <p:spPr>
          <a:xfrm>
            <a:off x="5141786" y="2510519"/>
            <a:ext cx="270000" cy="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E9958B-A9AA-7EE4-3869-4C18B786313E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>
            <a:off x="3571665" y="2645519"/>
            <a:ext cx="184012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CDE65E2E-2F49-07E8-CDD1-2BDC9AA019B7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 flipV="1">
            <a:off x="3031664" y="2645518"/>
            <a:ext cx="540000" cy="533474"/>
          </a:xfrm>
          <a:prstGeom prst="curvedConnector3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A9C23966-1A81-8280-DEDE-268E4B6572A0}"/>
              </a:ext>
            </a:extLst>
          </p:cNvPr>
          <p:cNvSpPr/>
          <p:nvPr/>
        </p:nvSpPr>
        <p:spPr>
          <a:xfrm>
            <a:off x="4839389" y="2087918"/>
            <a:ext cx="396252" cy="503499"/>
          </a:xfrm>
          <a:prstGeom prst="lightningBol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DFDFF1-E1AA-9EE6-6043-52959E4C402B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>
            <a:off x="3031664" y="3178992"/>
            <a:ext cx="17573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A5892B3-613C-ADAC-1898-C3DFF493BA70}"/>
              </a:ext>
            </a:extLst>
          </p:cNvPr>
          <p:cNvSpPr txBox="1"/>
          <p:nvPr/>
        </p:nvSpPr>
        <p:spPr>
          <a:xfrm>
            <a:off x="3444892" y="1554445"/>
            <a:ext cx="20441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(iii) user action based on </a:t>
            </a:r>
            <a:br>
              <a:rPr lang="en-GB" sz="1350" dirty="0"/>
            </a:br>
            <a:r>
              <a:rPr lang="en-GB" sz="1350" dirty="0"/>
              <a:t>erroneous information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798D4A-09D2-B737-218F-74E4B39FF284}"/>
              </a:ext>
            </a:extLst>
          </p:cNvPr>
          <p:cNvSpPr txBox="1"/>
          <p:nvPr/>
        </p:nvSpPr>
        <p:spPr>
          <a:xfrm>
            <a:off x="815327" y="3494609"/>
            <a:ext cx="7777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(i) initial</a:t>
            </a:r>
            <a:br>
              <a:rPr lang="en-GB" sz="1350" dirty="0"/>
            </a:br>
            <a:r>
              <a:rPr lang="en-GB" sz="1350" dirty="0"/>
              <a:t>AI error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D26C53-75B7-A15E-E6C9-47DF2FA8353C}"/>
              </a:ext>
            </a:extLst>
          </p:cNvPr>
          <p:cNvCxnSpPr>
            <a:cxnSpLocks/>
          </p:cNvCxnSpPr>
          <p:nvPr/>
        </p:nvCxnSpPr>
        <p:spPr>
          <a:xfrm>
            <a:off x="2625643" y="2338065"/>
            <a:ext cx="676022" cy="172454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12E14AA-8033-A3E7-111E-494C0638B4D6}"/>
              </a:ext>
            </a:extLst>
          </p:cNvPr>
          <p:cNvSpPr txBox="1"/>
          <p:nvPr/>
        </p:nvSpPr>
        <p:spPr>
          <a:xfrm>
            <a:off x="1328141" y="1826787"/>
            <a:ext cx="157011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(ii) interaction with</a:t>
            </a:r>
            <a:br>
              <a:rPr lang="en-GB" sz="1350" dirty="0"/>
            </a:br>
            <a:r>
              <a:rPr lang="en-GB" sz="1350" dirty="0"/>
              <a:t>user based on</a:t>
            </a:r>
            <a:br>
              <a:rPr lang="en-GB" sz="1350" dirty="0"/>
            </a:br>
            <a:r>
              <a:rPr lang="en-GB" sz="1350" dirty="0"/>
              <a:t>AI error</a:t>
            </a:r>
          </a:p>
        </p:txBody>
      </p:sp>
      <p:sp>
        <p:nvSpPr>
          <p:cNvPr id="43" name="Lightning Bolt 42">
            <a:extLst>
              <a:ext uri="{FF2B5EF4-FFF2-40B4-BE49-F238E27FC236}">
                <a16:creationId xmlns:a16="http://schemas.microsoft.com/office/drawing/2014/main" id="{22C1EAC2-4620-1176-CFBA-B6D6ECA80C36}"/>
              </a:ext>
            </a:extLst>
          </p:cNvPr>
          <p:cNvSpPr/>
          <p:nvPr/>
        </p:nvSpPr>
        <p:spPr>
          <a:xfrm flipV="1">
            <a:off x="4285923" y="3282171"/>
            <a:ext cx="396252" cy="503499"/>
          </a:xfrm>
          <a:prstGeom prst="lightningBol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DA5605-2C77-1A58-BFCE-9FD306175868}"/>
              </a:ext>
            </a:extLst>
          </p:cNvPr>
          <p:cNvSpPr txBox="1"/>
          <p:nvPr/>
        </p:nvSpPr>
        <p:spPr>
          <a:xfrm>
            <a:off x="3324100" y="3825769"/>
            <a:ext cx="19688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(</a:t>
            </a:r>
            <a:r>
              <a:rPr lang="en-GB" sz="1350" dirty="0" err="1"/>
              <a:t>ii.b</a:t>
            </a:r>
            <a:r>
              <a:rPr lang="en-GB" sz="1350" dirty="0"/>
              <a:t>) AI action based on </a:t>
            </a:r>
            <a:br>
              <a:rPr lang="en-GB" sz="1350" dirty="0"/>
            </a:br>
            <a:r>
              <a:rPr lang="en-GB" sz="1350" dirty="0"/>
              <a:t>its previous error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218EA9-69AF-3A46-89D0-DA234D847AC7}"/>
              </a:ext>
            </a:extLst>
          </p:cNvPr>
          <p:cNvCxnSpPr>
            <a:cxnSpLocks/>
            <a:stCxn id="5" idx="3"/>
            <a:endCxn id="45" idx="1"/>
          </p:cNvCxnSpPr>
          <p:nvPr/>
        </p:nvCxnSpPr>
        <p:spPr>
          <a:xfrm>
            <a:off x="4788964" y="3178992"/>
            <a:ext cx="1432822" cy="8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picture containing text, sign, queen&#10;&#10;Description automatically generated">
            <a:extLst>
              <a:ext uri="{FF2B5EF4-FFF2-40B4-BE49-F238E27FC236}">
                <a16:creationId xmlns:a16="http://schemas.microsoft.com/office/drawing/2014/main" id="{1AACE6BD-C25F-B34B-C702-D5A7520E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263" y="2770064"/>
            <a:ext cx="809658" cy="80965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A694613-E4F5-1173-8716-F29752D2A696}"/>
              </a:ext>
            </a:extLst>
          </p:cNvPr>
          <p:cNvSpPr txBox="1"/>
          <p:nvPr/>
        </p:nvSpPr>
        <p:spPr>
          <a:xfrm>
            <a:off x="5713861" y="2292592"/>
            <a:ext cx="19351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(iv) major consequence</a:t>
            </a:r>
            <a:br>
              <a:rPr lang="en-GB" sz="1350" dirty="0"/>
            </a:br>
            <a:r>
              <a:rPr lang="en-GB" sz="1350" dirty="0"/>
              <a:t>due to action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B82392-0D2D-1377-AD2C-D0883094245B}"/>
              </a:ext>
            </a:extLst>
          </p:cNvPr>
          <p:cNvGrpSpPr/>
          <p:nvPr/>
        </p:nvGrpSpPr>
        <p:grpSpPr>
          <a:xfrm>
            <a:off x="3436408" y="2392064"/>
            <a:ext cx="540000" cy="432000"/>
            <a:chOff x="1354238" y="1689904"/>
            <a:chExt cx="720000" cy="576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D05B72-BD72-8920-DD65-373FEEE280F4}"/>
                </a:ext>
              </a:extLst>
            </p:cNvPr>
            <p:cNvSpPr/>
            <p:nvPr/>
          </p:nvSpPr>
          <p:spPr>
            <a:xfrm>
              <a:off x="1354238" y="1689904"/>
              <a:ext cx="720000" cy="57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C3C848E-42C0-8F95-E216-3DC2B3E82838}"/>
                </a:ext>
              </a:extLst>
            </p:cNvPr>
            <p:cNvSpPr/>
            <p:nvPr/>
          </p:nvSpPr>
          <p:spPr>
            <a:xfrm>
              <a:off x="1426238" y="1761904"/>
              <a:ext cx="576000" cy="432000"/>
            </a:xfrm>
            <a:prstGeom prst="round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611032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2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84B74-063C-8B04-BF47-958E3A1FA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762E-DCB7-0AD0-1FCB-34186A76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1225669"/>
          </a:xfrm>
          <a:noFill/>
        </p:spPr>
        <p:txBody>
          <a:bodyPr>
            <a:noAutofit/>
          </a:bodyPr>
          <a:lstStyle/>
          <a:p>
            <a:r>
              <a:rPr lang="en-GB" sz="4000" dirty="0"/>
              <a:t>Key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A16A-C2DE-D37B-56F7-256FABE6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19600"/>
            <a:ext cx="7886700" cy="16700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936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534BE-FB32-F021-B26F-4C3DB35AB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D6FE33-5229-85F8-87AC-AB8A2E33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294B8-4124-ED21-3893-FB8EE6649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19875"/>
          </a:xfrm>
        </p:spPr>
        <p:txBody>
          <a:bodyPr>
            <a:noAutofit/>
          </a:bodyPr>
          <a:lstStyle/>
          <a:p>
            <a:pPr marL="180975" indent="-168275"/>
            <a:r>
              <a:rPr lang="en-GB" sz="2000" dirty="0"/>
              <a:t>neither human nor AI are perfect;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error is inevitable</a:t>
            </a:r>
            <a:endParaRPr lang="en-GB" sz="2000" dirty="0"/>
          </a:p>
          <a:p>
            <a:pPr marL="180975" indent="-168275"/>
            <a:r>
              <a:rPr lang="en-GB" sz="2000" dirty="0"/>
              <a:t>aim for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robust overall human–AI system</a:t>
            </a:r>
          </a:p>
          <a:p>
            <a:pPr marL="180975" indent="-168275"/>
            <a:r>
              <a:rPr lang="en-GB" sz="2000" dirty="0"/>
              <a:t>robustness requires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detection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repair</a:t>
            </a:r>
          </a:p>
          <a:p>
            <a:pPr marL="717550" lvl="1" indent="0">
              <a:spcBef>
                <a:spcPts val="0"/>
              </a:spcBef>
              <a:buNone/>
            </a:pPr>
            <a:r>
              <a:rPr lang="en-GB" sz="1800" dirty="0"/>
              <a:t>earlier detection =&gt; easier repair </a:t>
            </a:r>
          </a:p>
          <a:p>
            <a:pPr marL="180975" indent="-168275"/>
            <a:r>
              <a:rPr lang="en-GB" sz="2000" dirty="0"/>
              <a:t>human error inc.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slips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mistakes</a:t>
            </a:r>
            <a:r>
              <a:rPr lang="en-GB" sz="2000" dirty="0"/>
              <a:t>; AI can help or make worse.</a:t>
            </a:r>
          </a:p>
          <a:p>
            <a:pPr marL="180975" indent="-168275"/>
            <a:r>
              <a:rPr lang="en-GB" sz="2000" dirty="0"/>
              <a:t>AI errors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evolve over time</a:t>
            </a:r>
            <a:r>
              <a:rPr lang="en-GB" sz="2000" dirty="0"/>
              <a:t>:</a:t>
            </a:r>
          </a:p>
          <a:p>
            <a:pPr marL="717550" lvl="1" indent="0">
              <a:spcBef>
                <a:spcPts val="0"/>
              </a:spcBef>
              <a:buNone/>
            </a:pPr>
            <a:r>
              <a:rPr lang="en-GB" sz="1800" dirty="0"/>
              <a:t>type I – old habits with new AI systems</a:t>
            </a:r>
          </a:p>
          <a:p>
            <a:pPr marL="717550" lvl="1" indent="0">
              <a:spcBef>
                <a:spcPts val="0"/>
              </a:spcBef>
              <a:buNone/>
            </a:pPr>
            <a:r>
              <a:rPr lang="en-GB" sz="1800" dirty="0"/>
              <a:t>type II – misunderstanding of AI</a:t>
            </a:r>
          </a:p>
          <a:p>
            <a:pPr marL="717550" lvl="1" indent="0">
              <a:spcBef>
                <a:spcPts val="0"/>
              </a:spcBef>
              <a:buNone/>
            </a:pPr>
            <a:r>
              <a:rPr lang="en-GB" sz="1800" dirty="0"/>
              <a:t>type III – lost ability to cope without AI</a:t>
            </a:r>
          </a:p>
          <a:p>
            <a:pPr marL="180975" indent="-168275"/>
            <a:r>
              <a:rPr lang="en-GB" sz="2000" dirty="0"/>
              <a:t>new info  =&gt; 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AI decisions change </a:t>
            </a:r>
            <a:r>
              <a:rPr lang="en-GB" sz="2000" dirty="0"/>
              <a:t>=&gt;  corrective action.</a:t>
            </a:r>
          </a:p>
          <a:p>
            <a:pPr marL="180975" indent="-168275"/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AI error detection </a:t>
            </a:r>
            <a:r>
              <a:rPr lang="en-GB" sz="2000" dirty="0"/>
              <a:t>before/after critical human or physical effects</a:t>
            </a:r>
          </a:p>
          <a:p>
            <a:pPr marL="180975" indent="-168275"/>
            <a:r>
              <a:rPr lang="en-GB" sz="2000" dirty="0"/>
              <a:t>AI/user errors may be detected by user and/or system</a:t>
            </a:r>
          </a:p>
          <a:p>
            <a:pPr marL="180975" indent="-168275"/>
            <a:r>
              <a:rPr lang="en-GB" sz="2000" dirty="0"/>
              <a:t>appropriate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repair</a:t>
            </a:r>
            <a:r>
              <a:rPr lang="en-GB" sz="2000" dirty="0"/>
              <a:t> depends on extent and timing of </a:t>
            </a:r>
            <a:r>
              <a:rPr lang="en-GB" sz="2000"/>
              <a:t>external effects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07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D4B6F4-BBFA-0C0A-B886-319949A1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errors are inevitable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B9288E-D169-5EB0-B6D7-A1BD3062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make AI as good as possible</a:t>
            </a:r>
            <a:br>
              <a:rPr lang="en-GB" dirty="0"/>
            </a:br>
            <a:r>
              <a:rPr lang="en-GB" dirty="0"/>
              <a:t>			… but AI never perfect</a:t>
            </a:r>
            <a:endParaRPr lang="en-GB" sz="1200" dirty="0"/>
          </a:p>
          <a:p>
            <a:pPr marL="0" indent="0">
              <a:buNone/>
            </a:pPr>
            <a:r>
              <a:rPr lang="en-GB" dirty="0"/>
              <a:t>so aim that ….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overall human-AI system is robust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dirty="0"/>
              <a:t>robustness  =  detection and repair</a:t>
            </a:r>
            <a:endParaRPr lang="en-GB" sz="1200" dirty="0"/>
          </a:p>
          <a:p>
            <a:pPr marL="0" indent="0">
              <a:buNone/>
            </a:pPr>
            <a:r>
              <a:rPr lang="en-GB" dirty="0"/>
              <a:t>the earlier detected …</a:t>
            </a:r>
            <a:br>
              <a:rPr lang="en-GB" dirty="0"/>
            </a:br>
            <a:r>
              <a:rPr lang="en-GB" dirty="0"/>
              <a:t>		the easier to repair</a:t>
            </a:r>
          </a:p>
        </p:txBody>
      </p:sp>
    </p:spTree>
    <p:extLst>
      <p:ext uri="{BB962C8B-B14F-4D97-AF65-F5344CB8AC3E}">
        <p14:creationId xmlns:p14="http://schemas.microsoft.com/office/powerpoint/2010/main" val="214373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D46C8-280E-AB31-ACC8-1AFC88B12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367235-EA30-1577-71D4-09C164140EBD}"/>
              </a:ext>
            </a:extLst>
          </p:cNvPr>
          <p:cNvSpPr/>
          <p:nvPr/>
        </p:nvSpPr>
        <p:spPr>
          <a:xfrm>
            <a:off x="14288" y="-19052"/>
            <a:ext cx="9129712" cy="6877051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EF69B-A8E3-9D60-F679-730E590D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1225669"/>
          </a:xfrm>
        </p:spPr>
        <p:txBody>
          <a:bodyPr>
            <a:noAutofit/>
          </a:bodyPr>
          <a:lstStyle/>
          <a:p>
            <a:r>
              <a:rPr lang="en-GB" sz="4000" dirty="0"/>
              <a:t>5.2 Human error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12547-A27B-5C5B-040D-AF2E152A2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19600"/>
            <a:ext cx="7886700" cy="1670051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5.2.1 Slips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5.2.2 Mistakes</a:t>
            </a:r>
          </a:p>
        </p:txBody>
      </p:sp>
    </p:spTree>
    <p:extLst>
      <p:ext uri="{BB962C8B-B14F-4D97-AF65-F5344CB8AC3E}">
        <p14:creationId xmlns:p14="http://schemas.microsoft.com/office/powerpoint/2010/main" val="360314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F032-263D-D319-2736-38A0659B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2D8D0A-7B5E-A6E6-0E45-17E726D3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human error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EA5373-B561-A71B-DE73-EABE69FFE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4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slips</a:t>
            </a:r>
          </a:p>
          <a:p>
            <a:pPr marL="457200" lvl="1" indent="0">
              <a:buNone/>
            </a:pPr>
            <a:r>
              <a:rPr lang="en-GB" dirty="0"/>
              <a:t>correct intended action, but something goes wrong</a:t>
            </a:r>
          </a:p>
          <a:p>
            <a:pPr marL="914400" lvl="2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characters reversed when typing fast or a slip of the finger whilst using a trackpad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mistakes</a:t>
            </a:r>
          </a:p>
          <a:p>
            <a:pPr marL="457200" lvl="1" indent="0">
              <a:buNone/>
            </a:pPr>
            <a:r>
              <a:rPr lang="en-GB" dirty="0"/>
              <a:t>intended action is incorrect</a:t>
            </a:r>
          </a:p>
          <a:p>
            <a:pPr marL="914400" lvl="2" indent="0">
              <a:buNone/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for example, pressing ctrl-U for undo rather than ctrl-Z, or deleting the file ‘</a:t>
            </a: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book.tex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 thinking it is an old copy, when in fact it is the up-to-date one with no backup!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does AI make them worse?    can AI help prevent them?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6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4034A-8F90-C75F-3C7E-621AC76D4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FC2CF9-8335-50B7-A196-969510D6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3C992-5590-9699-2C61-BE9814BA8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better AI </a:t>
            </a:r>
            <a:br>
              <a:rPr lang="en-GB" dirty="0"/>
            </a:br>
            <a:r>
              <a:rPr lang="en-GB" dirty="0"/>
              <a:t>	</a:t>
            </a:r>
            <a:r>
              <a:rPr lang="en-GB" sz="2400" dirty="0"/>
              <a:t>=&gt; clever interpretation  =&gt; inadvertent actions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especially gesture or touch-based systems</a:t>
            </a:r>
            <a:br>
              <a:rPr lang="en-GB" dirty="0"/>
            </a:br>
            <a:r>
              <a:rPr lang="en-GB" dirty="0"/>
              <a:t>		inadvertent finger touch</a:t>
            </a:r>
          </a:p>
          <a:p>
            <a:pPr marL="457200" lvl="1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reduced  ‘gaps’ between actions </a:t>
            </a:r>
          </a:p>
          <a:p>
            <a:pPr marL="457200" lvl="1" indent="0">
              <a:buNone/>
            </a:pPr>
            <a:r>
              <a:rPr lang="en-GB" dirty="0"/>
              <a:t>spatial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sz="2000" dirty="0"/>
              <a:t>tiny buttons =&gt; ‘fat finger problem’</a:t>
            </a:r>
          </a:p>
          <a:p>
            <a:pPr marL="914400" lvl="2" indent="0">
              <a:buNone/>
            </a:pPr>
            <a:r>
              <a:rPr lang="en-GB" dirty="0"/>
              <a:t>	</a:t>
            </a:r>
            <a:r>
              <a:rPr lang="en-GB" sz="1800" dirty="0"/>
              <a:t>esp. users who are older or with disability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semantic</a:t>
            </a:r>
          </a:p>
          <a:p>
            <a:pPr marL="914400" lvl="2" indent="0">
              <a:buNone/>
            </a:pPr>
            <a:r>
              <a:rPr lang="en-GB" dirty="0"/>
              <a:t>meaning of buttons or power keys depends on context</a:t>
            </a:r>
          </a:p>
          <a:p>
            <a:pPr marL="457200" lvl="1" indent="0">
              <a:buNone/>
            </a:pPr>
            <a:r>
              <a:rPr lang="en-GB" dirty="0"/>
              <a:t>temporal</a:t>
            </a:r>
          </a:p>
          <a:p>
            <a:pPr marL="914400" lvl="2" indent="0">
              <a:buNone/>
            </a:pPr>
            <a:r>
              <a:rPr lang="en-GB" dirty="0"/>
              <a:t>buttons or windows move or screen redrawn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FBE206-EAAF-F43D-99D8-3924AFC9D7E5}"/>
              </a:ext>
            </a:extLst>
          </p:cNvPr>
          <p:cNvGrpSpPr/>
          <p:nvPr/>
        </p:nvGrpSpPr>
        <p:grpSpPr>
          <a:xfrm>
            <a:off x="3284112" y="3652689"/>
            <a:ext cx="4372982" cy="957948"/>
            <a:chOff x="3284112" y="3652689"/>
            <a:chExt cx="4372982" cy="95794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1873E1B-077C-47F8-DEBC-983A0819522F}"/>
                </a:ext>
              </a:extLst>
            </p:cNvPr>
            <p:cNvSpPr txBox="1"/>
            <p:nvPr/>
          </p:nvSpPr>
          <p:spPr>
            <a:xfrm rot="1323461">
              <a:off x="6303838" y="3652689"/>
              <a:ext cx="1353256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blame</a:t>
              </a:r>
            </a:p>
            <a:p>
              <a:pPr algn="ctr"/>
              <a:r>
                <a:rPr lang="en-GB" sz="2400" dirty="0"/>
                <a:t>the user!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861381-74F6-9CA0-C3B8-4F46BA60D16E}"/>
                </a:ext>
              </a:extLst>
            </p:cNvPr>
            <p:cNvCxnSpPr/>
            <p:nvPr/>
          </p:nvCxnSpPr>
          <p:spPr>
            <a:xfrm>
              <a:off x="3284112" y="4610637"/>
              <a:ext cx="108000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5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70CA9-B586-339C-8F9F-79069B772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9BE8A4-1383-3B08-09F8-BA911224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slips and AI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44861-A7FA-D31E-FAFD-ED11C9711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AI makes this worse</a:t>
            </a:r>
          </a:p>
          <a:p>
            <a:pPr marL="457200" lvl="1" indent="0">
              <a:buNone/>
            </a:pPr>
            <a:r>
              <a:rPr lang="en-GB" dirty="0"/>
              <a:t>second agent changing things autonomously</a:t>
            </a:r>
          </a:p>
          <a:p>
            <a:pPr marL="457200" lvl="1" indent="0">
              <a:buNone/>
            </a:pPr>
            <a:r>
              <a:rPr lang="en-GB" dirty="0"/>
              <a:t>design  heuristics:</a:t>
            </a:r>
          </a:p>
          <a:p>
            <a:pPr marL="914400" lvl="2" indent="0">
              <a:buNone/>
            </a:pPr>
            <a:r>
              <a:rPr lang="en-GB" dirty="0"/>
              <a:t>deterministic ground</a:t>
            </a:r>
          </a:p>
          <a:p>
            <a:pPr marL="914400" lvl="2" indent="0">
              <a:buNone/>
            </a:pPr>
            <a:r>
              <a:rPr lang="en-GB" dirty="0"/>
              <a:t>locking out changed elements</a:t>
            </a:r>
          </a:p>
          <a:p>
            <a:pPr marL="914400" lvl="2" indent="0">
              <a:buNone/>
            </a:pPr>
            <a:r>
              <a:rPr lang="en-GB" dirty="0"/>
              <a:t>avoid system initiated modal dialogues</a:t>
            </a:r>
          </a:p>
          <a:p>
            <a:endParaRPr lang="en-GB" sz="1200" dirty="0"/>
          </a:p>
          <a:p>
            <a:pPr marL="0" indent="0">
              <a:buNone/>
            </a:pPr>
            <a:r>
              <a:rPr lang="en-GB" dirty="0"/>
              <a:t>AI can help </a:t>
            </a:r>
          </a:p>
          <a:p>
            <a:pPr marL="457200" lvl="1" indent="0">
              <a:buNone/>
            </a:pPr>
            <a:r>
              <a:rPr lang="en-GB" dirty="0"/>
              <a:t>auto correct </a:t>
            </a:r>
          </a:p>
          <a:p>
            <a:pPr marL="457200" lvl="1" indent="0">
              <a:buNone/>
            </a:pPr>
            <a:r>
              <a:rPr lang="en-GB" dirty="0"/>
              <a:t>detect slips   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c.f. network intrusion detection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61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DD920-4017-6029-4991-319BF703B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86BA1-245E-F59B-17A7-D582A2F7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mistakes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0C753E-5883-7492-7B82-B8D66A36D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power of AI  =  do things we can’t</a:t>
            </a:r>
          </a:p>
          <a:p>
            <a:pPr marL="0" indent="0">
              <a:buNone/>
            </a:pPr>
            <a:r>
              <a:rPr lang="en-GB" dirty="0"/>
              <a:t>	… but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fundamental misconceptions easy</a:t>
            </a:r>
            <a:br>
              <a:rPr lang="en-GB" dirty="0"/>
            </a:br>
            <a:r>
              <a:rPr lang="en-GB" dirty="0"/>
              <a:t>			and last thing to detect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system can be predictable and powerful</a:t>
            </a:r>
          </a:p>
          <a:p>
            <a:pPr marL="457200" lvl="1" indent="0">
              <a:buNone/>
            </a:pPr>
            <a:r>
              <a:rPr lang="en-GB" dirty="0"/>
              <a:t>things not modified   =  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deterministic ground</a:t>
            </a:r>
          </a:p>
          <a:p>
            <a:pPr marL="914400" lvl="2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spreadsheet sum button doesn’t affect other cells</a:t>
            </a:r>
          </a:p>
          <a:p>
            <a:pPr marL="457200" lvl="1" indent="0">
              <a:buNone/>
            </a:pPr>
            <a:r>
              <a:rPr lang="en-GB" dirty="0"/>
              <a:t>things that are modified</a:t>
            </a:r>
            <a:br>
              <a:rPr lang="en-GB" dirty="0"/>
            </a:br>
            <a:r>
              <a:rPr lang="en-GB" dirty="0"/>
              <a:t>		comprehensible or constrained</a:t>
            </a:r>
          </a:p>
          <a:p>
            <a:pPr lvl="1"/>
            <a:endParaRPr lang="en-GB" sz="1200" dirty="0"/>
          </a:p>
          <a:p>
            <a:pPr marL="0" indent="0">
              <a:buNone/>
            </a:pPr>
            <a:r>
              <a:rPr lang="en-GB" dirty="0"/>
              <a:t>… but user understanding changes as they use AI </a:t>
            </a:r>
          </a:p>
        </p:txBody>
      </p:sp>
    </p:spTree>
    <p:extLst>
      <p:ext uri="{BB962C8B-B14F-4D97-AF65-F5344CB8AC3E}">
        <p14:creationId xmlns:p14="http://schemas.microsoft.com/office/powerpoint/2010/main" val="97117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918D-6CB3-B275-9DD7-13C57D12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errors evolve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F6F79-D07D-9353-0F7D-3F70C80D6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Type I</a:t>
            </a:r>
          </a:p>
          <a:p>
            <a:pPr marL="457200" lvl="1" indent="0">
              <a:buNone/>
            </a:pPr>
            <a:r>
              <a:rPr lang="en-GB" dirty="0"/>
              <a:t>things that used to work before AI no longer do. </a:t>
            </a:r>
          </a:p>
          <a:p>
            <a:pPr marL="914400" lvl="2" indent="0">
              <a:buNone/>
            </a:pPr>
            <a:r>
              <a:rPr lang="en-GB" dirty="0"/>
              <a:t>new system !=  pre-AI system     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 lane assist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Type II</a:t>
            </a:r>
          </a:p>
          <a:p>
            <a:pPr marL="457200" lvl="1" indent="0">
              <a:buNone/>
            </a:pPr>
            <a:r>
              <a:rPr lang="en-GB" dirty="0"/>
              <a:t>user got used to the new AI-enhanced system, </a:t>
            </a:r>
            <a:br>
              <a:rPr lang="en-GB" dirty="0"/>
            </a:br>
            <a:r>
              <a:rPr lang="en-GB" dirty="0"/>
              <a:t>		but something does not occur as expected.</a:t>
            </a:r>
          </a:p>
          <a:p>
            <a:pPr marL="914400" lvl="2" indent="0">
              <a:buNone/>
            </a:pPr>
            <a:r>
              <a:rPr lang="en-GB" dirty="0"/>
              <a:t>user understanding or AI error</a:t>
            </a:r>
            <a:br>
              <a:rPr lang="en-GB" dirty="0"/>
            </a:br>
            <a:r>
              <a:rPr lang="en-GB" dirty="0"/>
              <a:t>inc. transfer errors     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cruise control behaves differently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Type III</a:t>
            </a:r>
          </a:p>
          <a:p>
            <a:pPr marL="457200" lvl="1" indent="0">
              <a:buNone/>
            </a:pPr>
            <a:r>
              <a:rPr lang="en-GB" dirty="0"/>
              <a:t>use of AI system  =&gt;  can’t use non-AI systems.</a:t>
            </a:r>
          </a:p>
          <a:p>
            <a:pPr marL="914400" lvl="2" indent="0">
              <a:buNone/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lost when navigation system fails</a:t>
            </a:r>
          </a:p>
        </p:txBody>
      </p:sp>
    </p:spTree>
    <p:extLst>
      <p:ext uri="{BB962C8B-B14F-4D97-AF65-F5344CB8AC3E}">
        <p14:creationId xmlns:p14="http://schemas.microsoft.com/office/powerpoint/2010/main" val="74525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2931</TotalTime>
  <Words>1268</Words>
  <Application>Microsoft Macintosh PowerPoint</Application>
  <PresentationFormat>On-screen Show (4:3)</PresentationFormat>
  <Paragraphs>244</Paragraphs>
  <Slides>25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AI for HCI – Chapter 5  What happens  when it all goes wrong</vt:lpstr>
      <vt:lpstr>5.1 Introduction</vt:lpstr>
      <vt:lpstr>errors are inevitable</vt:lpstr>
      <vt:lpstr>5.2 Human error</vt:lpstr>
      <vt:lpstr>types of human error</vt:lpstr>
      <vt:lpstr>slips</vt:lpstr>
      <vt:lpstr>slips and AI</vt:lpstr>
      <vt:lpstr>mistakes</vt:lpstr>
      <vt:lpstr>AI errors evolve</vt:lpstr>
      <vt:lpstr>5.3 Sensing and timing</vt:lpstr>
      <vt:lpstr>things change</vt:lpstr>
      <vt:lpstr>critical times</vt:lpstr>
      <vt:lpstr>navigation app example</vt:lpstr>
      <vt:lpstr>5.4 Detection and repair</vt:lpstr>
      <vt:lpstr>significant events</vt:lpstr>
      <vt:lpstr>Detecting system errors</vt:lpstr>
      <vt:lpstr>states from sensor data</vt:lpstr>
      <vt:lpstr>valid transitions</vt:lpstr>
      <vt:lpstr>simple case</vt:lpstr>
      <vt:lpstr>difficult case</vt:lpstr>
      <vt:lpstr>difficult case</vt:lpstr>
      <vt:lpstr>Repair</vt:lpstr>
      <vt:lpstr>AI error timeline</vt:lpstr>
      <vt:lpstr>Key Points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Alan Dix</dc:creator>
  <cp:lastModifiedBy>Alan Dix</cp:lastModifiedBy>
  <cp:revision>12</cp:revision>
  <dcterms:created xsi:type="dcterms:W3CDTF">2025-06-09T07:37:06Z</dcterms:created>
  <dcterms:modified xsi:type="dcterms:W3CDTF">2025-11-25T07:52:25Z</dcterms:modified>
</cp:coreProperties>
</file>