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EE1"/>
    <a:srgbClr val="942092"/>
    <a:srgbClr val="660066"/>
    <a:srgbClr val="92D151"/>
    <a:srgbClr val="CBB6FD"/>
    <a:srgbClr val="FF40FF"/>
    <a:srgbClr val="0432FF"/>
    <a:srgbClr val="00FDFF"/>
    <a:srgbClr val="EEE8BC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99"/>
    <p:restoredTop sz="68904"/>
  </p:normalViewPr>
  <p:slideViewPr>
    <p:cSldViewPr snapToGrid="0" snapToObjects="1">
      <p:cViewPr varScale="1">
        <p:scale>
          <a:sx n="81" d="100"/>
          <a:sy n="81" d="100"/>
        </p:scale>
        <p:origin x="10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825187" cy="16238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1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Introduction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57957</TotalTime>
  <Words>9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Chapter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163</cp:revision>
  <dcterms:created xsi:type="dcterms:W3CDTF">2020-12-29T13:51:26Z</dcterms:created>
  <dcterms:modified xsi:type="dcterms:W3CDTF">2025-04-22T15:16:57Z</dcterms:modified>
</cp:coreProperties>
</file>