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5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EE1"/>
    <a:srgbClr val="942092"/>
    <a:srgbClr val="660066"/>
    <a:srgbClr val="92D151"/>
    <a:srgbClr val="CBB6FD"/>
    <a:srgbClr val="FF40FF"/>
    <a:srgbClr val="0432FF"/>
    <a:srgbClr val="00FDFF"/>
    <a:srgbClr val="EEE8BC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99"/>
    <p:restoredTop sz="68904"/>
  </p:normalViewPr>
  <p:slideViewPr>
    <p:cSldViewPr snapToGrid="0" snapToObjects="1">
      <p:cViewPr varScale="1">
        <p:scale>
          <a:sx n="81" d="100"/>
          <a:sy n="81" d="100"/>
        </p:scale>
        <p:origin x="106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20AE-8A32-DF45-AA1D-9290FEB2E3A3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25C2-CC05-8D45-A0DE-0805BFD14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4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4093-CE24-64B3-A360-8080B558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72143-E363-F594-6068-8DFDA426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3AC033-C433-1B75-5F7B-5E3E3FCD9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Figures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6F06E-2AF7-6001-874C-262EC0EC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C139-5317-EE4E-83CD-C1D409B8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7DC7-11CF-4346-B61C-2699C417D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EF7C8-7CAD-F544-980A-34D0DCEF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1E05-649F-5942-B978-4A8130F4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DBDD-2B7D-EA45-BEF2-12D200C8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B437-2066-B24D-BAD0-BF756F7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CDAE5-1AB9-2549-9324-9BDF1195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2F7A-E5D2-9B4C-AF5A-6D9E4AC9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0D08-A43A-CD4E-AD6C-567C8531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E36F-5180-E443-B14F-6DA4B7D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16C52-EDDA-E840-96A0-5015D2D2C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395C-EFAC-064E-AF2C-30A3044F9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059F-FFE0-744C-AEC8-2F9F9C1B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46CB3-58DC-3D4A-96C6-2E7A746E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22880-D2E1-164C-9A5E-CA8B15DE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7D79-63F2-8748-8F20-D003C81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6F210-1BAB-DA4F-8DB1-F0C0D754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5B8D-CA30-5F40-912E-DC8641F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9192-3DD1-AC46-BA3E-F086362D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FF049-9AC9-C445-8ED8-739C69C3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564A-515B-4942-9721-5A208A1F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AA69-F436-D242-AF4B-230EA5BE8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49AA-2C04-FE41-93F9-82A64538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9A42-781A-7647-BA44-F8A6A84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DD79-247C-EF4C-B7FC-8C00210A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486E-96C3-2C4B-8F71-32EAEC9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8D6E-2D6C-FA4E-B750-240E89B8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73A7A-C701-1B45-AB23-DFB10B253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4000-9E0A-454A-9015-C390889F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EF7AA-A6E4-4E44-9DE3-50CADBF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1BA7-85C7-3F44-A23B-40FFC4B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0539-CB8E-9B4E-AE04-A3E9743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2A0E-FCA2-1546-837B-430766B1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F2B66-4EBE-4B4F-8ACB-7990BC25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634CB-C6B8-C04F-8A2C-B76C17458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7B79-4B59-8848-AA95-116E5C3EC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3368E-A34B-A644-98DD-2F142A0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4464A-6060-2944-B277-2DFBAC5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46CBE-E098-014A-94EF-60A2ACC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5680-6998-9944-AFD2-15B80995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0"/>
            <a:ext cx="11825187" cy="1623848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A2F74-5D9F-AC49-B161-5A9312CE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AEE50-C384-0E45-90C0-ABA9C67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C07CB-B7E3-AB4C-9C97-DA1C3D56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75184-D611-3243-9797-D565090E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823B3-3912-1042-96A9-F7AD446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A0643-D0CA-F940-B0A5-D1EDC068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D9C-F352-D045-BABC-72CFAAE6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45DB-7D98-544E-A848-11AC35B0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5D71A-ABBD-0C4D-A7AC-0B6448EC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E87-C643-A147-BCC9-79F2DA50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21BA5-CF92-5B4F-9030-84B48D4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8813-A5DF-EA42-BC2C-309A4E81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D8AE-1CF7-2F42-A4A4-22FFC042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9AE04-8526-BC44-9280-9F47139E4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E4D76-90E8-E840-8E23-2D4BD5FE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B019F-985D-7544-9F45-54EC89DD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18D4-E14A-BA45-BEC6-004C4F7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957B1-0CA5-304F-99E7-72D48840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5024D-366B-8E47-B918-5C798CE8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0871-B1F5-6B40-9484-0A4B9552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0D22-0DC0-D548-B700-DDEB544E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A66D-BD09-3945-A3A9-48ACF163B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53D1-9C7C-5040-B71C-00AE0772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D797D-AD8D-4643-7516-2378FC8EF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B4778-D302-8D46-56A3-1126EC58C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550" y="1536251"/>
            <a:ext cx="6526924" cy="1122363"/>
          </a:xfrm>
        </p:spPr>
        <p:txBody>
          <a:bodyPr/>
          <a:lstStyle/>
          <a:p>
            <a:r>
              <a:rPr lang="en-US" sz="5400" dirty="0">
                <a:latin typeface="+mn-lt"/>
              </a:rPr>
              <a:t>Chapter 1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A52D69-5479-332E-A10F-C6AF5858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9550" y="3034473"/>
            <a:ext cx="6526924" cy="2767234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Introduction</a:t>
            </a:r>
          </a:p>
        </p:txBody>
      </p:sp>
      <p:pic>
        <p:nvPicPr>
          <p:cNvPr id="3" name="Picture 2" descr="A book cover of a book&#10;&#10;AI-generated content may be incorrect.">
            <a:extLst>
              <a:ext uri="{FF2B5EF4-FFF2-40B4-BE49-F238E27FC236}">
                <a16:creationId xmlns:a16="http://schemas.microsoft.com/office/drawing/2014/main" id="{389F93A7-5294-73EE-713E-CDE6D05A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4024" cy="68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3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57957</TotalTime>
  <Words>9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Chapter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 A.J.</dc:creator>
  <cp:lastModifiedBy>Alan Dix</cp:lastModifiedBy>
  <cp:revision>163</cp:revision>
  <dcterms:created xsi:type="dcterms:W3CDTF">2020-12-29T13:51:26Z</dcterms:created>
  <dcterms:modified xsi:type="dcterms:W3CDTF">2025-04-22T15:16:57Z</dcterms:modified>
</cp:coreProperties>
</file>