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95" r:id="rId2"/>
    <p:sldId id="267" r:id="rId3"/>
    <p:sldId id="269" r:id="rId4"/>
    <p:sldId id="410" r:id="rId5"/>
    <p:sldId id="265" r:id="rId6"/>
    <p:sldId id="422" r:id="rId7"/>
    <p:sldId id="263" r:id="rId8"/>
    <p:sldId id="264" r:id="rId9"/>
    <p:sldId id="439" r:id="rId10"/>
    <p:sldId id="44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BC"/>
    <a:srgbClr val="FF9300"/>
    <a:srgbClr val="FF40FF"/>
    <a:srgbClr val="00FDFF"/>
    <a:srgbClr val="FFD0D1"/>
    <a:srgbClr val="0432FF"/>
    <a:srgbClr val="9640D7"/>
    <a:srgbClr val="FF9495"/>
    <a:srgbClr val="7F0002"/>
    <a:srgbClr val="FC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5"/>
    <p:restoredTop sz="66575"/>
  </p:normalViewPr>
  <p:slideViewPr>
    <p:cSldViewPr snapToGrid="0" snapToObjects="1">
      <p:cViewPr varScale="1">
        <p:scale>
          <a:sx n="78" d="100"/>
          <a:sy n="78" d="100"/>
        </p:scale>
        <p:origin x="15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8.1	Deep learning architecture -- multiple layers, with varying connection topologies.	104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8.2	Different kinds of connection patterns between layers.	104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8.3	Combining high- and low-level features in deep learning.	106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8.4	Projecting into subspace defined by principal components. Adapted from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Nicoguaro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 CC BY 4.0, 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/wiki/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File:GaussianScatterPCA.svg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	108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8.5	Pseudocode for \term {boosting} niche record sets.	109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8.6	Segmentation of training set into classes to allow dedicated classifiers for each.	110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8.7	Pseudocode for map and reduce in functional programming.	112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8.8	Pseudocode for map and reduce in cloud computing framework.	113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8.9	MapReduce distributed computation pipeline.	114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8.8	Pseudocode for map and reduce in cloud computing framework.	113</a:t>
            </a:r>
          </a:p>
          <a:p>
            <a:endParaRPr lang="en-US" dirty="0"/>
          </a:p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8.9	MapReduce distributed computation pipeline.	114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8.1	Deep learning architecture -- multiple layers, with varying connection topologies.	104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8.2	Different kinds of connection patterns between layers.	104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3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8.3	Combining high- and low-level features in deep learning.	106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8.4	Projecting into subspace defined by principal components . 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108</a:t>
            </a:r>
          </a:p>
          <a:p>
            <a:endParaRPr lang="en-US" dirty="0"/>
          </a:p>
          <a:p>
            <a:r>
              <a:rPr lang="en-US" dirty="0"/>
              <a:t>By </a:t>
            </a:r>
            <a:r>
              <a:rPr lang="en-US" dirty="0" err="1"/>
              <a:t>Nicoguaro</a:t>
            </a:r>
            <a:r>
              <a:rPr lang="en-US" dirty="0"/>
              <a:t> - Own work, CC BY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=46871195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Principal_component_analysis</a:t>
            </a:r>
            <a:r>
              <a:rPr lang="en-US" dirty="0"/>
              <a:t>#/media/</a:t>
            </a:r>
            <a:r>
              <a:rPr lang="en-US" dirty="0" err="1"/>
              <a:t>File:GaussianScatterPCA.svg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8.5	Pseudocode for \term {boosting} niche record sets.	109</a:t>
            </a:r>
          </a:p>
          <a:p>
            <a:endParaRPr lang="en-US" dirty="0"/>
          </a:p>
          <a:p>
            <a:r>
              <a:rPr lang="en-US" dirty="0"/>
              <a:t>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8.6	Segmentation of training set into classes to allow dedicated classifiers for each.	110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8.6	Segmentation of training set into classes to allow dedicated classifiers for each.	110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8.7	Pseudocode for map and reduce in functional programming.	112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0"/>
            <a:ext cx="11672476" cy="1560786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8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Going Large: </a:t>
            </a:r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deep learning </a:t>
            </a:r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and big data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map and reduce in cloud computing framework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391B76-8B89-812A-2FF7-4FBC63DF3269}"/>
              </a:ext>
            </a:extLst>
          </p:cNvPr>
          <p:cNvGrpSpPr/>
          <p:nvPr/>
        </p:nvGrpSpPr>
        <p:grpSpPr>
          <a:xfrm>
            <a:off x="461075" y="1585874"/>
            <a:ext cx="8558939" cy="1387206"/>
            <a:chOff x="461075" y="1210798"/>
            <a:chExt cx="8558939" cy="13872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B309A1-5B6F-ABEA-58BA-0533634DEC27}"/>
                </a:ext>
              </a:extLst>
            </p:cNvPr>
            <p:cNvSpPr txBox="1"/>
            <p:nvPr/>
          </p:nvSpPr>
          <p:spPr>
            <a:xfrm>
              <a:off x="461075" y="1674674"/>
              <a:ext cx="8558939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foreach pair of products A and B in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user_record.pscore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score_ab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=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user_record.pscore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(A) *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user_record.pscore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(B)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output( hash(A,B), { A, B,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score_ab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} 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EEF5DB-8985-1A98-50AA-028CF3977C89}"/>
                </a:ext>
              </a:extLst>
            </p:cNvPr>
            <p:cNvSpPr txBox="1"/>
            <p:nvPr/>
          </p:nvSpPr>
          <p:spPr>
            <a:xfrm>
              <a:off x="461075" y="1210798"/>
              <a:ext cx="362584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cs typeface="Courier New" panose="02070309020205020404" pitchFamily="49" charset="0"/>
                </a:rPr>
                <a:t>my_mapper</a:t>
              </a:r>
              <a:r>
                <a:rPr lang="en-US" sz="2400" dirty="0">
                  <a:cs typeface="Courier New" panose="02070309020205020404" pitchFamily="49" charset="0"/>
                </a:rPr>
                <a:t> ( </a:t>
              </a:r>
              <a:r>
                <a:rPr lang="en-US" sz="2400" dirty="0" err="1">
                  <a:cs typeface="Courier New" panose="02070309020205020404" pitchFamily="49" charset="0"/>
                </a:rPr>
                <a:t>user_record</a:t>
              </a:r>
              <a:r>
                <a:rPr lang="en-US" sz="2400" dirty="0">
                  <a:cs typeface="Courier New" panose="02070309020205020404" pitchFamily="49" charset="0"/>
                </a:rPr>
                <a:t> 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56995E-6EE0-D8A5-A6D9-3857CFC0DECD}"/>
              </a:ext>
            </a:extLst>
          </p:cNvPr>
          <p:cNvGrpSpPr/>
          <p:nvPr/>
        </p:nvGrpSpPr>
        <p:grpSpPr>
          <a:xfrm>
            <a:off x="2269210" y="3518203"/>
            <a:ext cx="9416512" cy="1943414"/>
            <a:chOff x="2269210" y="3518203"/>
            <a:chExt cx="9416512" cy="19434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CE88DF-DD3F-F47C-CC6A-CFFA3C946644}"/>
                </a:ext>
              </a:extLst>
            </p:cNvPr>
            <p:cNvSpPr txBox="1"/>
            <p:nvPr/>
          </p:nvSpPr>
          <p:spPr>
            <a:xfrm>
              <a:off x="2269210" y="3984289"/>
              <a:ext cx="9416512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sum = 0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foreach data packet `pkt' in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collection_of_data_packets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sum = sum +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pkt.score_ab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output( hash, {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first.A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first.B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sum } 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//  note A and B are the same for every item with the same hash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DA084E-62D3-10D3-657B-062B3C231A34}"/>
                </a:ext>
              </a:extLst>
            </p:cNvPr>
            <p:cNvSpPr txBox="1"/>
            <p:nvPr/>
          </p:nvSpPr>
          <p:spPr>
            <a:xfrm>
              <a:off x="2269210" y="3518203"/>
              <a:ext cx="626519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cs typeface="Courier New" panose="02070309020205020404" pitchFamily="49" charset="0"/>
                </a:rPr>
                <a:t>my_reducer</a:t>
              </a:r>
              <a:r>
                <a:rPr lang="en-US" sz="2400" dirty="0">
                  <a:cs typeface="Courier New" panose="02070309020205020404" pitchFamily="49" charset="0"/>
                </a:rPr>
                <a:t> ( hash, </a:t>
              </a:r>
              <a:r>
                <a:rPr lang="en-US" sz="2400" dirty="0" err="1">
                  <a:cs typeface="Courier New" panose="02070309020205020404" pitchFamily="49" charset="0"/>
                </a:rPr>
                <a:t>collection_of_data_packets</a:t>
              </a:r>
              <a:r>
                <a:rPr lang="en-US" sz="2400" dirty="0">
                  <a:cs typeface="Courier New" panose="02070309020205020404" pitchFamily="49" charset="0"/>
                </a:rPr>
                <a:t> 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07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482B923-DA33-4115-09C7-512ABF6A8ABF}"/>
              </a:ext>
            </a:extLst>
          </p:cNvPr>
          <p:cNvGrpSpPr/>
          <p:nvPr/>
        </p:nvGrpSpPr>
        <p:grpSpPr>
          <a:xfrm>
            <a:off x="439545" y="830613"/>
            <a:ext cx="11813492" cy="5826197"/>
            <a:chOff x="375377" y="830613"/>
            <a:chExt cx="11813492" cy="5826197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5F2700E-2798-C94A-970A-F503BAE55823}"/>
                </a:ext>
              </a:extLst>
            </p:cNvPr>
            <p:cNvSpPr txBox="1"/>
            <p:nvPr/>
          </p:nvSpPr>
          <p:spPr>
            <a:xfrm>
              <a:off x="9775323" y="4240887"/>
              <a:ext cx="241354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final outputs </a:t>
              </a:r>
              <a:br>
                <a:rPr lang="en-GB" sz="2000" dirty="0"/>
              </a:br>
              <a:r>
                <a:rPr lang="en-GB" sz="2000" dirty="0"/>
                <a:t>gathered together </a:t>
              </a:r>
              <a:br>
                <a:rPr lang="en-GB" sz="2000" dirty="0"/>
              </a:br>
              <a:r>
                <a:rPr lang="en-GB" sz="2000" dirty="0"/>
                <a:t>or passed to another </a:t>
              </a:r>
              <a:br>
                <a:rPr lang="en-GB" sz="2000" dirty="0"/>
              </a:br>
              <a:r>
                <a:rPr lang="en-GB" sz="2000" dirty="0"/>
                <a:t>map–reduce stage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D7C3CFC-1E6F-0745-8EC6-CBF0CC0D8A81}"/>
                </a:ext>
              </a:extLst>
            </p:cNvPr>
            <p:cNvSpPr txBox="1"/>
            <p:nvPr/>
          </p:nvSpPr>
          <p:spPr>
            <a:xfrm>
              <a:off x="5145872" y="4713747"/>
              <a:ext cx="235109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hash value</a:t>
              </a:r>
              <a:br>
                <a:rPr lang="en-GB" sz="2000" dirty="0"/>
              </a:br>
              <a:r>
                <a:rPr lang="en-GB" sz="2000" dirty="0"/>
                <a:t>used to distribute </a:t>
              </a:r>
              <a:br>
                <a:rPr lang="en-GB" sz="2000" dirty="0"/>
              </a:br>
              <a:r>
                <a:rPr lang="en-GB" sz="2000" dirty="0"/>
                <a:t>intermediate results </a:t>
              </a:r>
              <a:br>
                <a:rPr lang="en-GB" sz="2000" dirty="0"/>
              </a:br>
              <a:r>
                <a:rPr lang="en-GB" sz="2000" dirty="0"/>
                <a:t>to more processors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9A8B1A-9228-C64A-AFDC-36327E301C03}"/>
                </a:ext>
              </a:extLst>
            </p:cNvPr>
            <p:cNvGrpSpPr/>
            <p:nvPr/>
          </p:nvGrpSpPr>
          <p:grpSpPr>
            <a:xfrm>
              <a:off x="550831" y="3060947"/>
              <a:ext cx="970289" cy="1201353"/>
              <a:chOff x="526225" y="2719004"/>
              <a:chExt cx="970289" cy="1201353"/>
            </a:xfrm>
          </p:grpSpPr>
          <p:sp>
            <p:nvSpPr>
              <p:cNvPr id="4" name="Multidocument 6">
                <a:extLst>
                  <a:ext uri="{FF2B5EF4-FFF2-40B4-BE49-F238E27FC236}">
                    <a16:creationId xmlns:a16="http://schemas.microsoft.com/office/drawing/2014/main" id="{D9E9EC90-D362-CA4C-8E68-2EE9E2E7DE75}"/>
                  </a:ext>
                </a:extLst>
              </p:cNvPr>
              <p:cNvSpPr/>
              <p:nvPr/>
            </p:nvSpPr>
            <p:spPr>
              <a:xfrm>
                <a:off x="674791" y="2719004"/>
                <a:ext cx="821723" cy="982715"/>
              </a:xfrm>
              <a:prstGeom prst="flowChartMultidocument">
                <a:avLst/>
              </a:prstGeom>
              <a:solidFill>
                <a:srgbClr val="C3D69B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Multidocument 4">
                <a:extLst>
                  <a:ext uri="{FF2B5EF4-FFF2-40B4-BE49-F238E27FC236}">
                    <a16:creationId xmlns:a16="http://schemas.microsoft.com/office/drawing/2014/main" id="{1B9202C8-4FF0-2646-8757-965209591719}"/>
                  </a:ext>
                </a:extLst>
              </p:cNvPr>
              <p:cNvSpPr/>
              <p:nvPr/>
            </p:nvSpPr>
            <p:spPr>
              <a:xfrm>
                <a:off x="526225" y="2937642"/>
                <a:ext cx="821723" cy="982715"/>
              </a:xfrm>
              <a:prstGeom prst="flowChartMultidocumen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6A31D8-8F7C-CA4B-A80C-1E2156B6EC64}"/>
                </a:ext>
              </a:extLst>
            </p:cNvPr>
            <p:cNvSpPr txBox="1"/>
            <p:nvPr/>
          </p:nvSpPr>
          <p:spPr>
            <a:xfrm>
              <a:off x="375377" y="1927689"/>
              <a:ext cx="13211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initial</a:t>
              </a:r>
              <a:br>
                <a:rPr lang="en-GB" sz="2800" dirty="0"/>
              </a:br>
              <a:r>
                <a:rPr lang="en-GB" sz="2800" dirty="0"/>
                <a:t>records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1616EB-59B3-BE4C-909F-BF5CFC6F28B2}"/>
                </a:ext>
              </a:extLst>
            </p:cNvPr>
            <p:cNvSpPr txBox="1"/>
            <p:nvPr/>
          </p:nvSpPr>
          <p:spPr>
            <a:xfrm>
              <a:off x="3215159" y="913142"/>
              <a:ext cx="1681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map stage</a:t>
              </a:r>
            </a:p>
          </p:txBody>
        </p:sp>
        <p:pic>
          <p:nvPicPr>
            <p:cNvPr id="9" name="Picture 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A99F78E-CAC1-5A4A-84D6-0DB82EC52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3833897" y="2551299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6FC4D4E-2562-2645-A341-9F0A683B1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3840877" y="3332773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FD2BC7B-2A7D-F149-B257-F82FD1780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3851828" y="4114247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2" name="Picture 1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7D47751-B1A3-434C-91E8-4AD4061CA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3840877" y="1769825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256BBA4-0B82-F247-807E-5449FAC89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6573" y="2000246"/>
              <a:ext cx="1961871" cy="11001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49F49A-FE7E-1D4A-BD45-646D89024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53" y="2751287"/>
              <a:ext cx="1954891" cy="677713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1D698A-2A26-7847-9330-A9A41B997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53" y="3579333"/>
              <a:ext cx="1954891" cy="178235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F6D21B-115F-DE4A-8B71-F46A9F1F16F5}"/>
                </a:ext>
              </a:extLst>
            </p:cNvPr>
            <p:cNvCxnSpPr>
              <a:cxnSpLocks/>
            </p:cNvCxnSpPr>
            <p:nvPr/>
          </p:nvCxnSpPr>
          <p:spPr>
            <a:xfrm>
              <a:off x="1669686" y="4114248"/>
              <a:ext cx="2022625" cy="23042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079529-1EAA-3440-BC7F-4984F7434A83}"/>
                </a:ext>
              </a:extLst>
            </p:cNvPr>
            <p:cNvSpPr txBox="1"/>
            <p:nvPr/>
          </p:nvSpPr>
          <p:spPr>
            <a:xfrm>
              <a:off x="717058" y="4477928"/>
              <a:ext cx="25999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 records allocated </a:t>
              </a:r>
              <a:br>
                <a:rPr lang="en-GB" sz="2000" dirty="0"/>
              </a:br>
              <a:r>
                <a:rPr lang="en-GB" sz="2000" dirty="0"/>
                <a:t>to different processors</a:t>
              </a:r>
              <a:br>
                <a:rPr lang="en-GB" sz="2000" dirty="0"/>
              </a:br>
              <a:r>
                <a:rPr lang="en-GB" sz="2000" dirty="0"/>
                <a:t>at convenient locations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3704A6-0993-2640-B562-FDA73889BD0F}"/>
                </a:ext>
              </a:extLst>
            </p:cNvPr>
            <p:cNvSpPr txBox="1"/>
            <p:nvPr/>
          </p:nvSpPr>
          <p:spPr>
            <a:xfrm>
              <a:off x="2315714" y="5641147"/>
              <a:ext cx="28578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user defined</a:t>
              </a:r>
              <a:br>
                <a:rPr lang="en-GB" sz="2000" dirty="0"/>
              </a:br>
              <a:r>
                <a:rPr lang="en-GB" sz="2000" dirty="0"/>
                <a:t>map function is executed </a:t>
              </a:r>
              <a:br>
                <a:rPr lang="en-GB" sz="2000" dirty="0"/>
              </a:br>
              <a:r>
                <a:rPr lang="en-GB" sz="2000" dirty="0"/>
                <a:t>on each processor</a:t>
              </a:r>
            </a:p>
          </p:txBody>
        </p: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DE43312-8AA9-9E44-976A-D704F542E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8155920" y="1769825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8" name="Picture 2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1513FEC-418A-5F4F-AAE2-44CCA6BC6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8162900" y="2942036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9" name="Picture 2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16EC442-2460-354E-B7CD-DA14C11F2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8173851" y="4114247"/>
              <a:ext cx="444261" cy="460843"/>
            </a:xfrm>
            <a:prstGeom prst="rect">
              <a:avLst/>
            </a:prstGeom>
            <a:ln w="25400" cap="rnd">
              <a:solidFill>
                <a:schemeClr val="accent6">
                  <a:lumMod val="75000"/>
                </a:schemeClr>
              </a:solidFill>
            </a:ln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39195F3-79B5-2946-B184-3D5137453B99}"/>
                </a:ext>
              </a:extLst>
            </p:cNvPr>
            <p:cNvGrpSpPr/>
            <p:nvPr/>
          </p:nvGrpSpPr>
          <p:grpSpPr>
            <a:xfrm>
              <a:off x="4467571" y="1919279"/>
              <a:ext cx="3474907" cy="2530733"/>
              <a:chOff x="4928671" y="1919279"/>
              <a:chExt cx="2330773" cy="2530733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4C3F114-6372-B840-B51A-94DE5605C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8671" y="1919279"/>
                <a:ext cx="2135516" cy="87871"/>
              </a:xfrm>
              <a:prstGeom prst="straightConnector1">
                <a:avLst/>
              </a:prstGeom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217A83A-0725-AF49-B9AD-E836CD32E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0359" y="2122988"/>
                <a:ext cx="2043829" cy="628301"/>
              </a:xfrm>
              <a:prstGeom prst="straightConnector1">
                <a:avLst/>
              </a:prstGeom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8419A77-2DBF-A04E-B0E3-85252BCD28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0515" y="2270886"/>
                <a:ext cx="2099412" cy="1308448"/>
              </a:xfrm>
              <a:prstGeom prst="straightConnector1">
                <a:avLst/>
              </a:prstGeom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2D1ED38-9254-324D-862B-A9F24F2B6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0515" y="2404743"/>
                <a:ext cx="2258929" cy="1911412"/>
              </a:xfrm>
              <a:prstGeom prst="straightConnector1">
                <a:avLst/>
              </a:prstGeom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F16B717C-1AC1-464D-AD08-C7210DAEB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9583" y="2007151"/>
                <a:ext cx="2222081" cy="2078583"/>
              </a:xfrm>
              <a:prstGeom prst="straightConnector1">
                <a:avLst/>
              </a:prstGeom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3DD700C-89A9-9C48-B35F-D7823B19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359" y="4344668"/>
                <a:ext cx="2074761" cy="105344"/>
              </a:xfrm>
              <a:prstGeom prst="straightConnector1">
                <a:avLst/>
              </a:prstGeom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9965540-14B0-0743-BB19-7356B1B1F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5774" y="2746529"/>
                <a:ext cx="1984532" cy="1402168"/>
              </a:xfrm>
              <a:prstGeom prst="straightConnector1">
                <a:avLst/>
              </a:prstGeom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8182BB9-D15E-A141-ABC0-305BAD995E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5774" y="3579333"/>
                <a:ext cx="1984533" cy="732016"/>
              </a:xfrm>
              <a:prstGeom prst="straightConnector1">
                <a:avLst/>
              </a:prstGeom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FDA1B70C-780F-5C40-9E13-EB1AF9BAC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9583" y="2007151"/>
                <a:ext cx="2222081" cy="1004991"/>
              </a:xfrm>
              <a:prstGeom prst="straightConnector1">
                <a:avLst/>
              </a:prstGeom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72B7CAF-F9A7-224E-9E17-D4D756756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359" y="2746530"/>
                <a:ext cx="2074761" cy="388353"/>
              </a:xfrm>
              <a:prstGeom prst="straightConnector1">
                <a:avLst/>
              </a:prstGeom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24836C00-D32D-DB48-B9FB-F95C4829F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0359" y="3317100"/>
                <a:ext cx="2043829" cy="265838"/>
              </a:xfrm>
              <a:prstGeom prst="straightConnector1">
                <a:avLst/>
              </a:prstGeom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BE876BF-558F-5C47-A9A5-403287E0AA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4620" y="3464122"/>
                <a:ext cx="2045686" cy="880546"/>
              </a:xfrm>
              <a:prstGeom prst="straightConnector1">
                <a:avLst/>
              </a:prstGeom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8E2D590-3115-F24C-8731-D8CC0F1B2E23}"/>
                </a:ext>
              </a:extLst>
            </p:cNvPr>
            <p:cNvGrpSpPr/>
            <p:nvPr/>
          </p:nvGrpSpPr>
          <p:grpSpPr>
            <a:xfrm>
              <a:off x="734987" y="4469056"/>
              <a:ext cx="325893" cy="400110"/>
              <a:chOff x="9059389" y="1082418"/>
              <a:chExt cx="325893" cy="40011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54132A5-8AF0-1943-A98D-3755B434D0CF}"/>
                  </a:ext>
                </a:extLst>
              </p:cNvPr>
              <p:cNvSpPr/>
              <p:nvPr/>
            </p:nvSpPr>
            <p:spPr>
              <a:xfrm>
                <a:off x="9059389" y="1126927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27D4FE5-5FF5-0143-9629-683D75CBF0BC}"/>
                  </a:ext>
                </a:extLst>
              </p:cNvPr>
              <p:cNvSpPr txBox="1"/>
              <p:nvPr/>
            </p:nvSpPr>
            <p:spPr>
              <a:xfrm>
                <a:off x="9070772" y="108241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GB" sz="2000" dirty="0"/>
                  <a:t>1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868A6F7-6EB2-0443-9C35-69BD46FACDE8}"/>
                </a:ext>
              </a:extLst>
            </p:cNvPr>
            <p:cNvGrpSpPr/>
            <p:nvPr/>
          </p:nvGrpSpPr>
          <p:grpSpPr>
            <a:xfrm>
              <a:off x="2443904" y="5621981"/>
              <a:ext cx="317500" cy="400110"/>
              <a:chOff x="9059389" y="1082418"/>
              <a:chExt cx="317500" cy="40011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4CB886-5448-1E4F-ADEE-BAFB656BC7C6}"/>
                  </a:ext>
                </a:extLst>
              </p:cNvPr>
              <p:cNvSpPr/>
              <p:nvPr/>
            </p:nvSpPr>
            <p:spPr>
              <a:xfrm>
                <a:off x="9059389" y="1126927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8431E90-74E2-7D42-9D3B-D8C1F94C69A6}"/>
                  </a:ext>
                </a:extLst>
              </p:cNvPr>
              <p:cNvSpPr txBox="1"/>
              <p:nvPr/>
            </p:nvSpPr>
            <p:spPr>
              <a:xfrm>
                <a:off x="9062305" y="108241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GB" sz="2000" dirty="0"/>
                  <a:t>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8E69C44-7C63-084C-8890-A8393CCF8166}"/>
                </a:ext>
              </a:extLst>
            </p:cNvPr>
            <p:cNvGrpSpPr/>
            <p:nvPr/>
          </p:nvGrpSpPr>
          <p:grpSpPr>
            <a:xfrm>
              <a:off x="7736865" y="5426814"/>
              <a:ext cx="325893" cy="400110"/>
              <a:chOff x="9059389" y="1073951"/>
              <a:chExt cx="325893" cy="40011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264EC40-FFE2-C64C-B790-575CA8A9E747}"/>
                  </a:ext>
                </a:extLst>
              </p:cNvPr>
              <p:cNvSpPr/>
              <p:nvPr/>
            </p:nvSpPr>
            <p:spPr>
              <a:xfrm>
                <a:off x="9059389" y="1126927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0D798A-88F7-FF45-9CED-EBA0DF172E3D}"/>
                  </a:ext>
                </a:extLst>
              </p:cNvPr>
              <p:cNvSpPr txBox="1"/>
              <p:nvPr/>
            </p:nvSpPr>
            <p:spPr>
              <a:xfrm>
                <a:off x="9070772" y="1073951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GB" sz="2000" dirty="0"/>
                  <a:t>4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A2CB073-1A13-1F4F-A211-280A53CD8359}"/>
                </a:ext>
              </a:extLst>
            </p:cNvPr>
            <p:cNvGrpSpPr/>
            <p:nvPr/>
          </p:nvGrpSpPr>
          <p:grpSpPr>
            <a:xfrm>
              <a:off x="9872362" y="4184711"/>
              <a:ext cx="325893" cy="400110"/>
              <a:chOff x="9059389" y="1082418"/>
              <a:chExt cx="325893" cy="40011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5C4968F-7BD9-804C-8A61-99289E120DF7}"/>
                  </a:ext>
                </a:extLst>
              </p:cNvPr>
              <p:cNvSpPr/>
              <p:nvPr/>
            </p:nvSpPr>
            <p:spPr>
              <a:xfrm>
                <a:off x="9059389" y="1126927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B16FE6B-F515-8D41-A63A-5290C44B77C9}"/>
                  </a:ext>
                </a:extLst>
              </p:cNvPr>
              <p:cNvSpPr txBox="1"/>
              <p:nvPr/>
            </p:nvSpPr>
            <p:spPr>
              <a:xfrm>
                <a:off x="9070772" y="108241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GB" sz="2000" dirty="0"/>
                  <a:t>5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EF0B192-F5EE-FF45-8AD5-D1754E6EE34F}"/>
                </a:ext>
              </a:extLst>
            </p:cNvPr>
            <p:cNvGrpSpPr/>
            <p:nvPr/>
          </p:nvGrpSpPr>
          <p:grpSpPr>
            <a:xfrm>
              <a:off x="5271375" y="4687629"/>
              <a:ext cx="325893" cy="400110"/>
              <a:chOff x="9059389" y="1082418"/>
              <a:chExt cx="325893" cy="40011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54C213-44FF-5C4A-B942-E041E346C827}"/>
                  </a:ext>
                </a:extLst>
              </p:cNvPr>
              <p:cNvSpPr/>
              <p:nvPr/>
            </p:nvSpPr>
            <p:spPr>
              <a:xfrm>
                <a:off x="9059389" y="1126927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93EF6DD-6E36-B340-91A4-092D92972AA3}"/>
                  </a:ext>
                </a:extLst>
              </p:cNvPr>
              <p:cNvSpPr txBox="1"/>
              <p:nvPr/>
            </p:nvSpPr>
            <p:spPr>
              <a:xfrm>
                <a:off x="9070772" y="108241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GB" sz="2000" dirty="0"/>
                  <a:t>3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C411BDB-53CD-6D43-9321-82BBC479B910}"/>
                </a:ext>
              </a:extLst>
            </p:cNvPr>
            <p:cNvSpPr txBox="1"/>
            <p:nvPr/>
          </p:nvSpPr>
          <p:spPr>
            <a:xfrm>
              <a:off x="7797623" y="5488863"/>
              <a:ext cx="20115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user defined</a:t>
              </a:r>
              <a:br>
                <a:rPr lang="en-GB" sz="2000" dirty="0"/>
              </a:br>
              <a:r>
                <a:rPr lang="en-GB" sz="2000" dirty="0"/>
                <a:t>reduce function</a:t>
              </a:r>
              <a:br>
                <a:rPr lang="en-GB" sz="2000" dirty="0"/>
              </a:br>
              <a:r>
                <a:rPr lang="en-GB" sz="2000" dirty="0"/>
                <a:t>executed on each</a:t>
              </a:r>
            </a:p>
          </p:txBody>
        </p:sp>
        <p:sp>
          <p:nvSpPr>
            <p:cNvPr id="107" name="Magnetic Disk 106">
              <a:extLst>
                <a:ext uri="{FF2B5EF4-FFF2-40B4-BE49-F238E27FC236}">
                  <a16:creationId xmlns:a16="http://schemas.microsoft.com/office/drawing/2014/main" id="{BDBD2D4F-CB75-4A4C-A92C-A8F7DC0ED6FF}"/>
                </a:ext>
              </a:extLst>
            </p:cNvPr>
            <p:cNvSpPr/>
            <p:nvPr/>
          </p:nvSpPr>
          <p:spPr>
            <a:xfrm>
              <a:off x="10920296" y="2664747"/>
              <a:ext cx="867379" cy="1250158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7656625-D071-B644-90EE-A48CD36E5686}"/>
                </a:ext>
              </a:extLst>
            </p:cNvPr>
            <p:cNvCxnSpPr>
              <a:cxnSpLocks/>
            </p:cNvCxnSpPr>
            <p:nvPr/>
          </p:nvCxnSpPr>
          <p:spPr>
            <a:xfrm>
              <a:off x="8946521" y="2007151"/>
              <a:ext cx="1905995" cy="874646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2D986C6-644A-C94A-92C4-432BA5E63B7B}"/>
                </a:ext>
              </a:extLst>
            </p:cNvPr>
            <p:cNvCxnSpPr>
              <a:cxnSpLocks/>
            </p:cNvCxnSpPr>
            <p:nvPr/>
          </p:nvCxnSpPr>
          <p:spPr>
            <a:xfrm>
              <a:off x="8946521" y="3232789"/>
              <a:ext cx="1905995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A9637EE0-C247-D544-89E8-F353E7AF3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0222" y="3634380"/>
              <a:ext cx="1634818" cy="7102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0173621-01CD-2E4B-A79F-57932C3F4CF3}"/>
                </a:ext>
              </a:extLst>
            </p:cNvPr>
            <p:cNvSpPr txBox="1"/>
            <p:nvPr/>
          </p:nvSpPr>
          <p:spPr>
            <a:xfrm>
              <a:off x="7419731" y="830613"/>
              <a:ext cx="2040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reduce stage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85A4E97-8EBA-D64A-BB27-15ED2E4D03F2}"/>
                </a:ext>
              </a:extLst>
            </p:cNvPr>
            <p:cNvSpPr txBox="1"/>
            <p:nvPr/>
          </p:nvSpPr>
          <p:spPr>
            <a:xfrm>
              <a:off x="10878095" y="1433537"/>
              <a:ext cx="10150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final</a:t>
              </a:r>
              <a:br>
                <a:rPr lang="en-GB" sz="2800" dirty="0"/>
              </a:br>
              <a:r>
                <a:rPr lang="en-GB" sz="2800" dirty="0"/>
                <a:t>result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031FCDD-8C17-0E0D-49AD-C58E99568677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2D4A34-C987-D995-EF77-1898CAA6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distributed computation pipeline</a:t>
            </a:r>
          </a:p>
        </p:txBody>
      </p:sp>
    </p:spTree>
    <p:extLst>
      <p:ext uri="{BB962C8B-B14F-4D97-AF65-F5344CB8AC3E}">
        <p14:creationId xmlns:p14="http://schemas.microsoft.com/office/powerpoint/2010/main" val="151700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7DC0FB9-D8F6-D9BA-1B1C-3E47B50AA80C}"/>
              </a:ext>
            </a:extLst>
          </p:cNvPr>
          <p:cNvGrpSpPr/>
          <p:nvPr/>
        </p:nvGrpSpPr>
        <p:grpSpPr>
          <a:xfrm>
            <a:off x="1025540" y="1248489"/>
            <a:ext cx="11141610" cy="5657056"/>
            <a:chOff x="704700" y="735145"/>
            <a:chExt cx="11141610" cy="5657056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2AD6211-3739-5F4C-B2A0-AC3C26CD43A7}"/>
                </a:ext>
              </a:extLst>
            </p:cNvPr>
            <p:cNvSpPr txBox="1"/>
            <p:nvPr/>
          </p:nvSpPr>
          <p:spPr>
            <a:xfrm>
              <a:off x="704700" y="4370877"/>
              <a:ext cx="19095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pixels map to </a:t>
              </a:r>
              <a:br>
                <a:rPr lang="en-US" sz="2400" dirty="0"/>
              </a:br>
              <a:r>
                <a:rPr lang="en-US" sz="2400" dirty="0"/>
                <a:t>input layer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701DE66-5A3F-1742-897A-B46D0807742C}"/>
                </a:ext>
              </a:extLst>
            </p:cNvPr>
            <p:cNvSpPr txBox="1"/>
            <p:nvPr/>
          </p:nvSpPr>
          <p:spPr>
            <a:xfrm>
              <a:off x="3116189" y="5191872"/>
              <a:ext cx="24535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different patterns </a:t>
              </a:r>
              <a:br>
                <a:rPr lang="en-US" sz="2400" dirty="0"/>
              </a:br>
              <a:r>
                <a:rPr lang="en-US" sz="2400" dirty="0"/>
                <a:t>of connections</a:t>
              </a:r>
              <a:br>
                <a:rPr lang="en-US" sz="2400" dirty="0"/>
              </a:br>
              <a:r>
                <a:rPr lang="en-US" sz="2400" dirty="0"/>
                <a:t>between layers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A392962D-B1BA-B942-B0BE-7508D1F9CB64}"/>
                </a:ext>
              </a:extLst>
            </p:cNvPr>
            <p:cNvSpPr txBox="1"/>
            <p:nvPr/>
          </p:nvSpPr>
          <p:spPr>
            <a:xfrm>
              <a:off x="6215057" y="5268498"/>
              <a:ext cx="28387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different numbers of </a:t>
              </a:r>
              <a:br>
                <a:rPr lang="en-US" sz="2400" dirty="0"/>
              </a:br>
              <a:r>
                <a:rPr lang="en-US" sz="2400" dirty="0"/>
                <a:t>nodes in each layer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813F47BB-C69E-B741-A409-49A92598D530}"/>
                </a:ext>
              </a:extLst>
            </p:cNvPr>
            <p:cNvSpPr txBox="1"/>
            <p:nvPr/>
          </p:nvSpPr>
          <p:spPr>
            <a:xfrm>
              <a:off x="9412630" y="4971041"/>
              <a:ext cx="24336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output layer</a:t>
              </a:r>
              <a:br>
                <a:rPr lang="en-US" sz="2400" dirty="0"/>
              </a:br>
              <a:r>
                <a:rPr lang="en-US" sz="2400" dirty="0"/>
                <a:t>often a small</a:t>
              </a:r>
              <a:br>
                <a:rPr lang="en-US" sz="2400" dirty="0"/>
              </a:br>
              <a:r>
                <a:rPr lang="en-US" sz="2400" dirty="0"/>
                <a:t>number of classes</a:t>
              </a:r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D584D44D-E9ED-A14A-B47A-31C7D42EA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3761" y="2970007"/>
              <a:ext cx="573024" cy="14642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E40D4BD6-7520-0E4E-98BB-8EC7BA3F7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8293" y="3882578"/>
              <a:ext cx="482203" cy="11604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62F69639-D14D-DA48-8F89-55FCE357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7234" y="3170004"/>
              <a:ext cx="1083887" cy="20218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045E44BE-F6E9-2549-8666-D5FF49E24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3777" y="4068176"/>
              <a:ext cx="229468" cy="12339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F93F462E-9BCC-174C-950C-4810D82DAC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9982" y="4673704"/>
              <a:ext cx="765275" cy="6283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4FDDF56F-650B-E945-85A8-D306A3D583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57613" y="3690952"/>
              <a:ext cx="1325" cy="12339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82EA0C7B-AA72-E343-AE1E-9316C29BF9DC}"/>
                </a:ext>
              </a:extLst>
            </p:cNvPr>
            <p:cNvGrpSpPr/>
            <p:nvPr/>
          </p:nvGrpSpPr>
          <p:grpSpPr>
            <a:xfrm>
              <a:off x="814540" y="735145"/>
              <a:ext cx="10191929" cy="4288146"/>
              <a:chOff x="814540" y="735145"/>
              <a:chExt cx="10191929" cy="4288146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7BB92EFF-9DC7-5947-8D3D-C15546D82CF1}"/>
                  </a:ext>
                </a:extLst>
              </p:cNvPr>
              <p:cNvGrpSpPr/>
              <p:nvPr/>
            </p:nvGrpSpPr>
            <p:grpSpPr>
              <a:xfrm>
                <a:off x="814540" y="1169580"/>
                <a:ext cx="10191929" cy="3419276"/>
                <a:chOff x="346710" y="1169580"/>
                <a:chExt cx="10191929" cy="3419276"/>
              </a:xfrm>
            </p:grpSpPr>
            <p:pic>
              <p:nvPicPr>
                <p:cNvPr id="2" name="Picture 1" descr="Diagram&#10;&#10;Description automatically generated">
                  <a:extLst>
                    <a:ext uri="{FF2B5EF4-FFF2-40B4-BE49-F238E27FC236}">
                      <a16:creationId xmlns:a16="http://schemas.microsoft.com/office/drawing/2014/main" id="{4E756217-2DA0-294E-89FB-8CC6F7D357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710" y="2215198"/>
                  <a:ext cx="1173103" cy="1328041"/>
                </a:xfrm>
                <a:prstGeom prst="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266258C-C2D2-FF49-A97C-753B5457E283}"/>
                    </a:ext>
                  </a:extLst>
                </p:cNvPr>
                <p:cNvGrpSpPr/>
                <p:nvPr/>
              </p:nvGrpSpPr>
              <p:grpSpPr>
                <a:xfrm>
                  <a:off x="3025866" y="1169580"/>
                  <a:ext cx="297712" cy="3419276"/>
                  <a:chOff x="2775097" y="1169580"/>
                  <a:chExt cx="297712" cy="3419276"/>
                </a:xfrm>
              </p:grpSpPr>
              <p:sp>
                <p:nvSpPr>
                  <p:cNvPr id="3" name="Oval 2">
                    <a:extLst>
                      <a:ext uri="{FF2B5EF4-FFF2-40B4-BE49-F238E27FC236}">
                        <a16:creationId xmlns:a16="http://schemas.microsoft.com/office/drawing/2014/main" id="{A1D3E04C-C99C-DA4B-9BE3-9D8E25A37F02}"/>
                      </a:ext>
                    </a:extLst>
                  </p:cNvPr>
                  <p:cNvSpPr/>
                  <p:nvPr/>
                </p:nvSpPr>
                <p:spPr>
                  <a:xfrm>
                    <a:off x="2775097" y="1169580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579A4FE-6586-104C-87EA-C9F067E07B80}"/>
                      </a:ext>
                    </a:extLst>
                  </p:cNvPr>
                  <p:cNvSpPr/>
                  <p:nvPr/>
                </p:nvSpPr>
                <p:spPr>
                  <a:xfrm>
                    <a:off x="2775097" y="1615518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98B869B1-B13E-ED49-ADB3-13B32F7FFDE3}"/>
                      </a:ext>
                    </a:extLst>
                  </p:cNvPr>
                  <p:cNvSpPr/>
                  <p:nvPr/>
                </p:nvSpPr>
                <p:spPr>
                  <a:xfrm>
                    <a:off x="2775097" y="2061456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9B6AF61-F1B2-274D-BF97-043E345E195D}"/>
                      </a:ext>
                    </a:extLst>
                  </p:cNvPr>
                  <p:cNvSpPr/>
                  <p:nvPr/>
                </p:nvSpPr>
                <p:spPr>
                  <a:xfrm>
                    <a:off x="2775097" y="2507394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D995132-A481-7C40-86C7-679E672509A4}"/>
                      </a:ext>
                    </a:extLst>
                  </p:cNvPr>
                  <p:cNvSpPr/>
                  <p:nvPr/>
                </p:nvSpPr>
                <p:spPr>
                  <a:xfrm>
                    <a:off x="2775097" y="2953332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C618776-A3B7-3A44-AE01-ACF41FE64514}"/>
                      </a:ext>
                    </a:extLst>
                  </p:cNvPr>
                  <p:cNvSpPr/>
                  <p:nvPr/>
                </p:nvSpPr>
                <p:spPr>
                  <a:xfrm>
                    <a:off x="2775097" y="3399270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43D8B232-C764-194C-AC11-9C605F7B2B7D}"/>
                      </a:ext>
                    </a:extLst>
                  </p:cNvPr>
                  <p:cNvSpPr/>
                  <p:nvPr/>
                </p:nvSpPr>
                <p:spPr>
                  <a:xfrm>
                    <a:off x="2775097" y="3845208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EF32BB8-3B89-2045-8DDC-FB87A530B6EF}"/>
                      </a:ext>
                    </a:extLst>
                  </p:cNvPr>
                  <p:cNvSpPr/>
                  <p:nvPr/>
                </p:nvSpPr>
                <p:spPr>
                  <a:xfrm>
                    <a:off x="2775097" y="4291144"/>
                    <a:ext cx="297712" cy="29771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F733D94-C094-B044-8B6C-76F5E0202181}"/>
                    </a:ext>
                  </a:extLst>
                </p:cNvPr>
                <p:cNvGrpSpPr/>
                <p:nvPr/>
              </p:nvGrpSpPr>
              <p:grpSpPr>
                <a:xfrm>
                  <a:off x="4829631" y="1169580"/>
                  <a:ext cx="297712" cy="3419276"/>
                  <a:chOff x="2775097" y="1169580"/>
                  <a:chExt cx="297712" cy="3419276"/>
                </a:xfrm>
                <a:solidFill>
                  <a:schemeClr val="accent6">
                    <a:lumMod val="40000"/>
                    <a:lumOff val="60000"/>
                  </a:schemeClr>
                </a:solidFill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1342942-B7F8-5A4A-8CE5-89E0B8C0A503}"/>
                      </a:ext>
                    </a:extLst>
                  </p:cNvPr>
                  <p:cNvSpPr/>
                  <p:nvPr/>
                </p:nvSpPr>
                <p:spPr>
                  <a:xfrm>
                    <a:off x="2775097" y="1169580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198DE02-501A-B845-840B-8FB380FF3C14}"/>
                      </a:ext>
                    </a:extLst>
                  </p:cNvPr>
                  <p:cNvSpPr/>
                  <p:nvPr/>
                </p:nvSpPr>
                <p:spPr>
                  <a:xfrm>
                    <a:off x="2775097" y="1615518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0609288E-0100-E745-95EE-880C1A9F72CC}"/>
                      </a:ext>
                    </a:extLst>
                  </p:cNvPr>
                  <p:cNvSpPr/>
                  <p:nvPr/>
                </p:nvSpPr>
                <p:spPr>
                  <a:xfrm>
                    <a:off x="2775097" y="2061456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7D60936B-8A4F-324D-A715-313A56B7F727}"/>
                      </a:ext>
                    </a:extLst>
                  </p:cNvPr>
                  <p:cNvSpPr/>
                  <p:nvPr/>
                </p:nvSpPr>
                <p:spPr>
                  <a:xfrm>
                    <a:off x="2775097" y="2507394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422B127C-CF3A-074F-A434-2C492A475F63}"/>
                      </a:ext>
                    </a:extLst>
                  </p:cNvPr>
                  <p:cNvSpPr/>
                  <p:nvPr/>
                </p:nvSpPr>
                <p:spPr>
                  <a:xfrm>
                    <a:off x="2775097" y="2953332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8136A668-1DD4-6B40-9575-13FE4B6622EE}"/>
                      </a:ext>
                    </a:extLst>
                  </p:cNvPr>
                  <p:cNvSpPr/>
                  <p:nvPr/>
                </p:nvSpPr>
                <p:spPr>
                  <a:xfrm>
                    <a:off x="2775097" y="3399270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C32D52C9-B5AB-2342-9235-2AC133534E2E}"/>
                      </a:ext>
                    </a:extLst>
                  </p:cNvPr>
                  <p:cNvSpPr/>
                  <p:nvPr/>
                </p:nvSpPr>
                <p:spPr>
                  <a:xfrm>
                    <a:off x="2775097" y="3845208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86E3E95-E665-754E-9FBC-A161C8198301}"/>
                      </a:ext>
                    </a:extLst>
                  </p:cNvPr>
                  <p:cNvSpPr/>
                  <p:nvPr/>
                </p:nvSpPr>
                <p:spPr>
                  <a:xfrm>
                    <a:off x="2775097" y="4291144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638FF1D-3FB2-2447-9430-8C7FA81F3939}"/>
                    </a:ext>
                  </a:extLst>
                </p:cNvPr>
                <p:cNvGrpSpPr/>
                <p:nvPr/>
              </p:nvGrpSpPr>
              <p:grpSpPr>
                <a:xfrm>
                  <a:off x="6633396" y="1838486"/>
                  <a:ext cx="297712" cy="2081464"/>
                  <a:chOff x="2775097" y="1615518"/>
                  <a:chExt cx="297712" cy="2081464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C37E43C0-F64F-CF4A-9321-280FD5D9821B}"/>
                      </a:ext>
                    </a:extLst>
                  </p:cNvPr>
                  <p:cNvSpPr/>
                  <p:nvPr/>
                </p:nvSpPr>
                <p:spPr>
                  <a:xfrm>
                    <a:off x="2775097" y="1615518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220B3DBA-569F-9948-BACE-FF462B72FED7}"/>
                      </a:ext>
                    </a:extLst>
                  </p:cNvPr>
                  <p:cNvSpPr/>
                  <p:nvPr/>
                </p:nvSpPr>
                <p:spPr>
                  <a:xfrm>
                    <a:off x="2775097" y="2061456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3118A36-41C0-B940-AEA4-4944C6BAFF7E}"/>
                      </a:ext>
                    </a:extLst>
                  </p:cNvPr>
                  <p:cNvSpPr/>
                  <p:nvPr/>
                </p:nvSpPr>
                <p:spPr>
                  <a:xfrm>
                    <a:off x="2775097" y="2507394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66FCF4B-1B74-3843-B0A0-151A94CED200}"/>
                      </a:ext>
                    </a:extLst>
                  </p:cNvPr>
                  <p:cNvSpPr/>
                  <p:nvPr/>
                </p:nvSpPr>
                <p:spPr>
                  <a:xfrm>
                    <a:off x="2775097" y="2953332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C3B0649-0DF3-654B-9409-1485748ED943}"/>
                      </a:ext>
                    </a:extLst>
                  </p:cNvPr>
                  <p:cNvSpPr/>
                  <p:nvPr/>
                </p:nvSpPr>
                <p:spPr>
                  <a:xfrm>
                    <a:off x="2775097" y="3399270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7DCF9E01-D16D-5C4D-ADE6-8B82EF4E60C5}"/>
                    </a:ext>
                  </a:extLst>
                </p:cNvPr>
                <p:cNvGrpSpPr/>
                <p:nvPr/>
              </p:nvGrpSpPr>
              <p:grpSpPr>
                <a:xfrm>
                  <a:off x="8437161" y="1169580"/>
                  <a:ext cx="297712" cy="3419276"/>
                  <a:chOff x="2775097" y="1169580"/>
                  <a:chExt cx="297712" cy="3419276"/>
                </a:xfrm>
                <a:solidFill>
                  <a:srgbClr val="C00000"/>
                </a:solidFill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EF1B221-5082-DD40-8C1A-4A14CC8418F0}"/>
                      </a:ext>
                    </a:extLst>
                  </p:cNvPr>
                  <p:cNvSpPr/>
                  <p:nvPr/>
                </p:nvSpPr>
                <p:spPr>
                  <a:xfrm>
                    <a:off x="2775097" y="1169580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D70C21E-C8D2-BB4E-B724-980C5C377325}"/>
                      </a:ext>
                    </a:extLst>
                  </p:cNvPr>
                  <p:cNvSpPr/>
                  <p:nvPr/>
                </p:nvSpPr>
                <p:spPr>
                  <a:xfrm>
                    <a:off x="2775097" y="1615518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02B2092-F630-C041-AD86-C5E72A824150}"/>
                      </a:ext>
                    </a:extLst>
                  </p:cNvPr>
                  <p:cNvSpPr/>
                  <p:nvPr/>
                </p:nvSpPr>
                <p:spPr>
                  <a:xfrm>
                    <a:off x="2775097" y="2061456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F76BD64-8128-7C4D-8005-88C612406C78}"/>
                      </a:ext>
                    </a:extLst>
                  </p:cNvPr>
                  <p:cNvSpPr/>
                  <p:nvPr/>
                </p:nvSpPr>
                <p:spPr>
                  <a:xfrm>
                    <a:off x="2775097" y="2507394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A9C1F31-A2FF-0547-8DEB-566DDBB68FC6}"/>
                      </a:ext>
                    </a:extLst>
                  </p:cNvPr>
                  <p:cNvSpPr/>
                  <p:nvPr/>
                </p:nvSpPr>
                <p:spPr>
                  <a:xfrm>
                    <a:off x="2775097" y="2953332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E20AF6B9-9315-7745-9639-FE8845E8B33F}"/>
                      </a:ext>
                    </a:extLst>
                  </p:cNvPr>
                  <p:cNvSpPr/>
                  <p:nvPr/>
                </p:nvSpPr>
                <p:spPr>
                  <a:xfrm>
                    <a:off x="2775097" y="3399270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8510502-0A72-B741-90CB-615BE7021EA4}"/>
                      </a:ext>
                    </a:extLst>
                  </p:cNvPr>
                  <p:cNvSpPr/>
                  <p:nvPr/>
                </p:nvSpPr>
                <p:spPr>
                  <a:xfrm>
                    <a:off x="2775097" y="3845208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48A8516-8094-C546-B8E7-5425D9776ABC}"/>
                      </a:ext>
                    </a:extLst>
                  </p:cNvPr>
                  <p:cNvSpPr/>
                  <p:nvPr/>
                </p:nvSpPr>
                <p:spPr>
                  <a:xfrm>
                    <a:off x="2775097" y="4291144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DD5677E-B772-7248-A0E4-9337D122CA73}"/>
                    </a:ext>
                  </a:extLst>
                </p:cNvPr>
                <p:cNvGrpSpPr/>
                <p:nvPr/>
              </p:nvGrpSpPr>
              <p:grpSpPr>
                <a:xfrm>
                  <a:off x="10240927" y="2284424"/>
                  <a:ext cx="297712" cy="1189588"/>
                  <a:chOff x="2775097" y="2061456"/>
                  <a:chExt cx="297712" cy="1189588"/>
                </a:xfrm>
                <a:solidFill>
                  <a:srgbClr val="FFC000"/>
                </a:solidFill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051348E6-A35A-0140-B1F8-267629BE11DC}"/>
                      </a:ext>
                    </a:extLst>
                  </p:cNvPr>
                  <p:cNvSpPr/>
                  <p:nvPr/>
                </p:nvSpPr>
                <p:spPr>
                  <a:xfrm>
                    <a:off x="2775097" y="2061456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4FEDFFB1-3A65-144C-9BDC-492F5C7FA126}"/>
                      </a:ext>
                    </a:extLst>
                  </p:cNvPr>
                  <p:cNvSpPr/>
                  <p:nvPr/>
                </p:nvSpPr>
                <p:spPr>
                  <a:xfrm>
                    <a:off x="2775097" y="2507394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3737F644-4AD2-8F4C-A8D0-C427F18C610E}"/>
                      </a:ext>
                    </a:extLst>
                  </p:cNvPr>
                  <p:cNvSpPr/>
                  <p:nvPr/>
                </p:nvSpPr>
                <p:spPr>
                  <a:xfrm>
                    <a:off x="2775097" y="2953332"/>
                    <a:ext cx="297712" cy="29771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B9CED88-F67A-D44E-B7BD-9299C81A6F60}"/>
                    </a:ext>
                  </a:extLst>
                </p:cNvPr>
                <p:cNvCxnSpPr>
                  <a:stCxn id="3" idx="6"/>
                  <a:endCxn id="13" idx="2"/>
                </p:cNvCxnSpPr>
                <p:nvPr/>
              </p:nvCxnSpPr>
              <p:spPr>
                <a:xfrm>
                  <a:off x="3323578" y="1318436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6D14E05-F349-F548-AD83-9CC533307798}"/>
                    </a:ext>
                  </a:extLst>
                </p:cNvPr>
                <p:cNvCxnSpPr/>
                <p:nvPr/>
              </p:nvCxnSpPr>
              <p:spPr>
                <a:xfrm>
                  <a:off x="3341525" y="4440000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09691AE-5AD5-0642-BA79-12A01C0FD508}"/>
                    </a:ext>
                  </a:extLst>
                </p:cNvPr>
                <p:cNvCxnSpPr>
                  <a:cxnSpLocks/>
                  <a:stCxn id="4" idx="6"/>
                  <a:endCxn id="14" idx="2"/>
                </p:cNvCxnSpPr>
                <p:nvPr/>
              </p:nvCxnSpPr>
              <p:spPr>
                <a:xfrm>
                  <a:off x="3323578" y="1764374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885CAA8-DBA1-2B43-9E43-BE1682C3CD13}"/>
                    </a:ext>
                  </a:extLst>
                </p:cNvPr>
                <p:cNvCxnSpPr>
                  <a:cxnSpLocks/>
                  <a:stCxn id="3" idx="6"/>
                  <a:endCxn id="14" idx="2"/>
                </p:cNvCxnSpPr>
                <p:nvPr/>
              </p:nvCxnSpPr>
              <p:spPr>
                <a:xfrm>
                  <a:off x="3323578" y="1318436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984D10B-C811-6A4D-A998-A3FDA1D00FE6}"/>
                    </a:ext>
                  </a:extLst>
                </p:cNvPr>
                <p:cNvCxnSpPr/>
                <p:nvPr/>
              </p:nvCxnSpPr>
              <p:spPr>
                <a:xfrm>
                  <a:off x="3341525" y="2232836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73381E-1516-CD48-B86C-D2B8C888D8E8}"/>
                    </a:ext>
                  </a:extLst>
                </p:cNvPr>
                <p:cNvCxnSpPr>
                  <a:cxnSpLocks/>
                  <a:stCxn id="4" idx="6"/>
                  <a:endCxn id="16" idx="2"/>
                </p:cNvCxnSpPr>
                <p:nvPr/>
              </p:nvCxnSpPr>
              <p:spPr>
                <a:xfrm>
                  <a:off x="3323578" y="1764374"/>
                  <a:ext cx="1506053" cy="8918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082EB09-9B79-164E-BA2F-2DEA47C2DB5B}"/>
                    </a:ext>
                  </a:extLst>
                </p:cNvPr>
                <p:cNvCxnSpPr>
                  <a:cxnSpLocks/>
                  <a:endCxn id="15" idx="2"/>
                </p:cNvCxnSpPr>
                <p:nvPr/>
              </p:nvCxnSpPr>
              <p:spPr>
                <a:xfrm>
                  <a:off x="3341525" y="1318436"/>
                  <a:ext cx="1488106" cy="8918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049D26-002B-1D48-94D2-E7D5361469ED}"/>
                    </a:ext>
                  </a:extLst>
                </p:cNvPr>
                <p:cNvCxnSpPr>
                  <a:cxnSpLocks/>
                  <a:stCxn id="3" idx="6"/>
                  <a:endCxn id="16" idx="2"/>
                </p:cNvCxnSpPr>
                <p:nvPr/>
              </p:nvCxnSpPr>
              <p:spPr>
                <a:xfrm>
                  <a:off x="3323578" y="1318436"/>
                  <a:ext cx="1506053" cy="13378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2BD21F2-258F-B045-B172-E802413CA8DB}"/>
                    </a:ext>
                  </a:extLst>
                </p:cNvPr>
                <p:cNvCxnSpPr>
                  <a:cxnSpLocks/>
                  <a:stCxn id="7" idx="6"/>
                  <a:endCxn id="17" idx="2"/>
                </p:cNvCxnSpPr>
                <p:nvPr/>
              </p:nvCxnSpPr>
              <p:spPr>
                <a:xfrm>
                  <a:off x="3323578" y="3102188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47C8DDD-ED25-2E4B-A4D3-BFFEA7703519}"/>
                    </a:ext>
                  </a:extLst>
                </p:cNvPr>
                <p:cNvCxnSpPr>
                  <a:cxnSpLocks/>
                  <a:stCxn id="6" idx="6"/>
                  <a:endCxn id="16" idx="2"/>
                </p:cNvCxnSpPr>
                <p:nvPr/>
              </p:nvCxnSpPr>
              <p:spPr>
                <a:xfrm>
                  <a:off x="3323578" y="2656250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2B2D02A-8826-324E-BEFB-2115FD2CD4CF}"/>
                    </a:ext>
                  </a:extLst>
                </p:cNvPr>
                <p:cNvCxnSpPr>
                  <a:cxnSpLocks/>
                  <a:stCxn id="4" idx="6"/>
                  <a:endCxn id="13" idx="2"/>
                </p:cNvCxnSpPr>
                <p:nvPr/>
              </p:nvCxnSpPr>
              <p:spPr>
                <a:xfrm flipV="1">
                  <a:off x="3323578" y="1318436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10CB973-3705-574D-8837-108E33EDB3DE}"/>
                    </a:ext>
                  </a:extLst>
                </p:cNvPr>
                <p:cNvCxnSpPr>
                  <a:cxnSpLocks/>
                  <a:stCxn id="9" idx="6"/>
                  <a:endCxn id="19" idx="2"/>
                </p:cNvCxnSpPr>
                <p:nvPr/>
              </p:nvCxnSpPr>
              <p:spPr>
                <a:xfrm>
                  <a:off x="3323578" y="3994064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34F3824A-0554-B440-A0D4-DD4E34097F17}"/>
                    </a:ext>
                  </a:extLst>
                </p:cNvPr>
                <p:cNvCxnSpPr>
                  <a:cxnSpLocks/>
                  <a:stCxn id="4" idx="6"/>
                  <a:endCxn id="15" idx="2"/>
                </p:cNvCxnSpPr>
                <p:nvPr/>
              </p:nvCxnSpPr>
              <p:spPr>
                <a:xfrm>
                  <a:off x="3323578" y="1764374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2E3060B-9DE0-AE4B-B79A-68C8749DB1A2}"/>
                    </a:ext>
                  </a:extLst>
                </p:cNvPr>
                <p:cNvCxnSpPr>
                  <a:cxnSpLocks/>
                  <a:stCxn id="5" idx="6"/>
                  <a:endCxn id="16" idx="2"/>
                </p:cNvCxnSpPr>
                <p:nvPr/>
              </p:nvCxnSpPr>
              <p:spPr>
                <a:xfrm>
                  <a:off x="3323578" y="2210312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A538B0-3F2C-1548-889F-86B69D13139B}"/>
                    </a:ext>
                  </a:extLst>
                </p:cNvPr>
                <p:cNvCxnSpPr>
                  <a:cxnSpLocks/>
                  <a:stCxn id="8" idx="6"/>
                  <a:endCxn id="18" idx="2"/>
                </p:cNvCxnSpPr>
                <p:nvPr/>
              </p:nvCxnSpPr>
              <p:spPr>
                <a:xfrm>
                  <a:off x="3323578" y="3548126"/>
                  <a:ext cx="150605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7BD696C-7B38-D844-8AC1-C12A6DFCB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0878" y="3096436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5BF0E776-F915-1246-B025-E2A7281E0C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0878" y="3542374"/>
                  <a:ext cx="1506053" cy="8918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EE123658-6445-BB45-8CB5-9EE860B1A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8825" y="3096436"/>
                  <a:ext cx="1488106" cy="8918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83157D0-E302-AD44-9D81-30AC15916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10878" y="3096436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9C1B97AD-254D-6348-9AFC-1D1822CFF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0878" y="3542374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95F1219-45AE-BD4C-A935-CCA693141F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0878" y="3988312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C96F278-6095-3440-B79C-A15A3DD2146C}"/>
                    </a:ext>
                  </a:extLst>
                </p:cNvPr>
                <p:cNvCxnSpPr>
                  <a:cxnSpLocks/>
                  <a:stCxn id="5" idx="6"/>
                  <a:endCxn id="18" idx="2"/>
                </p:cNvCxnSpPr>
                <p:nvPr/>
              </p:nvCxnSpPr>
              <p:spPr>
                <a:xfrm>
                  <a:off x="3323578" y="2210312"/>
                  <a:ext cx="1506053" cy="13378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F00A6A5E-7F0C-B646-B096-8E2D19D91082}"/>
                    </a:ext>
                  </a:extLst>
                </p:cNvPr>
                <p:cNvCxnSpPr>
                  <a:cxnSpLocks/>
                  <a:stCxn id="6" idx="6"/>
                  <a:endCxn id="17" idx="2"/>
                </p:cNvCxnSpPr>
                <p:nvPr/>
              </p:nvCxnSpPr>
              <p:spPr>
                <a:xfrm>
                  <a:off x="3323578" y="2656250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78F0DF8D-8DC8-644F-A4B9-F5983788146B}"/>
                    </a:ext>
                  </a:extLst>
                </p:cNvPr>
                <p:cNvCxnSpPr>
                  <a:cxnSpLocks/>
                  <a:stCxn id="7" idx="6"/>
                  <a:endCxn id="15" idx="2"/>
                </p:cNvCxnSpPr>
                <p:nvPr/>
              </p:nvCxnSpPr>
              <p:spPr>
                <a:xfrm flipV="1">
                  <a:off x="3323578" y="2210312"/>
                  <a:ext cx="1506053" cy="8918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40DB9A98-E24E-FC4F-9880-EACDA867087E}"/>
                    </a:ext>
                  </a:extLst>
                </p:cNvPr>
                <p:cNvCxnSpPr>
                  <a:cxnSpLocks/>
                  <a:stCxn id="6" idx="6"/>
                  <a:endCxn id="14" idx="2"/>
                </p:cNvCxnSpPr>
                <p:nvPr/>
              </p:nvCxnSpPr>
              <p:spPr>
                <a:xfrm flipV="1">
                  <a:off x="3323578" y="1764374"/>
                  <a:ext cx="1506053" cy="8918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3184B48-7F1E-2D4C-8229-F079BB4A09CE}"/>
                    </a:ext>
                  </a:extLst>
                </p:cNvPr>
                <p:cNvCxnSpPr>
                  <a:cxnSpLocks/>
                  <a:stCxn id="10" idx="6"/>
                  <a:endCxn id="19" idx="2"/>
                </p:cNvCxnSpPr>
                <p:nvPr/>
              </p:nvCxnSpPr>
              <p:spPr>
                <a:xfrm flipV="1">
                  <a:off x="3323578" y="3994064"/>
                  <a:ext cx="1506053" cy="4459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F2662638-138D-5440-8235-54D580AA48B2}"/>
                    </a:ext>
                  </a:extLst>
                </p:cNvPr>
                <p:cNvCxnSpPr>
                  <a:cxnSpLocks/>
                  <a:stCxn id="10" idx="6"/>
                  <a:endCxn id="16" idx="2"/>
                </p:cNvCxnSpPr>
                <p:nvPr/>
              </p:nvCxnSpPr>
              <p:spPr>
                <a:xfrm flipV="1">
                  <a:off x="3323578" y="2656250"/>
                  <a:ext cx="1506053" cy="17837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0A0164C5-3924-494A-8D7C-735B79D1B222}"/>
                    </a:ext>
                  </a:extLst>
                </p:cNvPr>
                <p:cNvCxnSpPr>
                  <a:cxnSpLocks/>
                  <a:stCxn id="9" idx="6"/>
                  <a:endCxn id="18" idx="2"/>
                </p:cNvCxnSpPr>
                <p:nvPr/>
              </p:nvCxnSpPr>
              <p:spPr>
                <a:xfrm flipV="1">
                  <a:off x="3323578" y="3548126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ABC20014-2FED-774E-9F94-50F08102265B}"/>
                    </a:ext>
                  </a:extLst>
                </p:cNvPr>
                <p:cNvCxnSpPr>
                  <a:cxnSpLocks/>
                  <a:stCxn id="3" idx="6"/>
                  <a:endCxn id="17" idx="2"/>
                </p:cNvCxnSpPr>
                <p:nvPr/>
              </p:nvCxnSpPr>
              <p:spPr>
                <a:xfrm>
                  <a:off x="3323578" y="1318436"/>
                  <a:ext cx="1506053" cy="17837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61124776-EFCF-EE47-97E6-9F5D898F3502}"/>
                    </a:ext>
                  </a:extLst>
                </p:cNvPr>
                <p:cNvGrpSpPr/>
                <p:nvPr/>
              </p:nvGrpSpPr>
              <p:grpSpPr>
                <a:xfrm>
                  <a:off x="5127343" y="1318436"/>
                  <a:ext cx="1549652" cy="3121564"/>
                  <a:chOff x="5127343" y="1318436"/>
                  <a:chExt cx="1549652" cy="3121564"/>
                </a:xfrm>
              </p:grpSpPr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33F3FAA3-9B05-0448-8809-CD9BCC4EBF81}"/>
                      </a:ext>
                    </a:extLst>
                  </p:cNvPr>
                  <p:cNvCxnSpPr>
                    <a:cxnSpLocks/>
                    <a:stCxn id="13" idx="6"/>
                    <a:endCxn id="23" idx="2"/>
                  </p:cNvCxnSpPr>
                  <p:nvPr/>
                </p:nvCxnSpPr>
                <p:spPr>
                  <a:xfrm>
                    <a:off x="5127343" y="1318436"/>
                    <a:ext cx="1506053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6FC3DFC7-7AA3-A648-9C09-FB444EF173EE}"/>
                      </a:ext>
                    </a:extLst>
                  </p:cNvPr>
                  <p:cNvCxnSpPr>
                    <a:cxnSpLocks/>
                    <a:stCxn id="17" idx="6"/>
                    <a:endCxn id="25" idx="2"/>
                  </p:cNvCxnSpPr>
                  <p:nvPr/>
                </p:nvCxnSpPr>
                <p:spPr>
                  <a:xfrm flipV="1">
                    <a:off x="5127343" y="2879218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3E7AA117-6F93-7A4F-AE20-563EF52885BF}"/>
                      </a:ext>
                    </a:extLst>
                  </p:cNvPr>
                  <p:cNvCxnSpPr>
                    <a:cxnSpLocks/>
                    <a:stCxn id="18" idx="6"/>
                    <a:endCxn id="26" idx="2"/>
                  </p:cNvCxnSpPr>
                  <p:nvPr/>
                </p:nvCxnSpPr>
                <p:spPr>
                  <a:xfrm flipV="1">
                    <a:off x="5127343" y="3325156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E7A65FD-0D99-A747-A023-37CC012FCFC5}"/>
                      </a:ext>
                    </a:extLst>
                  </p:cNvPr>
                  <p:cNvCxnSpPr>
                    <a:cxnSpLocks/>
                    <a:stCxn id="19" idx="6"/>
                    <a:endCxn id="23" idx="2"/>
                  </p:cNvCxnSpPr>
                  <p:nvPr/>
                </p:nvCxnSpPr>
                <p:spPr>
                  <a:xfrm flipV="1">
                    <a:off x="5127343" y="1987342"/>
                    <a:ext cx="1506053" cy="200672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481C338B-5C6B-4E41-A9E6-DF1F19B51B91}"/>
                      </a:ext>
                    </a:extLst>
                  </p:cNvPr>
                  <p:cNvCxnSpPr>
                    <a:cxnSpLocks/>
                    <a:stCxn id="20" idx="6"/>
                    <a:endCxn id="25" idx="2"/>
                  </p:cNvCxnSpPr>
                  <p:nvPr/>
                </p:nvCxnSpPr>
                <p:spPr>
                  <a:xfrm flipV="1">
                    <a:off x="5127343" y="2879218"/>
                    <a:ext cx="1506053" cy="15607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D5D49DB5-C64D-BB48-8581-CC263E84AFE1}"/>
                      </a:ext>
                    </a:extLst>
                  </p:cNvPr>
                  <p:cNvCxnSpPr>
                    <a:cxnSpLocks/>
                    <a:stCxn id="19" idx="6"/>
                    <a:endCxn id="27" idx="2"/>
                  </p:cNvCxnSpPr>
                  <p:nvPr/>
                </p:nvCxnSpPr>
                <p:spPr>
                  <a:xfrm flipV="1">
                    <a:off x="5127343" y="3771094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F945851-2A33-1544-A6CC-18481B8BCCDF}"/>
                      </a:ext>
                    </a:extLst>
                  </p:cNvPr>
                  <p:cNvCxnSpPr>
                    <a:cxnSpLocks/>
                    <a:stCxn id="20" idx="6"/>
                    <a:endCxn id="27" idx="2"/>
                  </p:cNvCxnSpPr>
                  <p:nvPr/>
                </p:nvCxnSpPr>
                <p:spPr>
                  <a:xfrm flipV="1">
                    <a:off x="5127343" y="3771094"/>
                    <a:ext cx="1506053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0DBC470F-D109-B247-8B09-4B2DC54C8343}"/>
                      </a:ext>
                    </a:extLst>
                  </p:cNvPr>
                  <p:cNvCxnSpPr>
                    <a:cxnSpLocks/>
                    <a:stCxn id="13" idx="6"/>
                    <a:endCxn id="25" idx="1"/>
                  </p:cNvCxnSpPr>
                  <p:nvPr/>
                </p:nvCxnSpPr>
                <p:spPr>
                  <a:xfrm>
                    <a:off x="5127343" y="1318436"/>
                    <a:ext cx="1549652" cy="14555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ACCEA878-88C9-5543-B364-BC4FCCADFF57}"/>
                      </a:ext>
                    </a:extLst>
                  </p:cNvPr>
                  <p:cNvCxnSpPr>
                    <a:cxnSpLocks/>
                    <a:stCxn id="14" idx="6"/>
                    <a:endCxn id="23" idx="2"/>
                  </p:cNvCxnSpPr>
                  <p:nvPr/>
                </p:nvCxnSpPr>
                <p:spPr>
                  <a:xfrm>
                    <a:off x="5127343" y="1764374"/>
                    <a:ext cx="1506053" cy="2229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C23ABE41-5C42-B749-A0EB-890203AA96F7}"/>
                      </a:ext>
                    </a:extLst>
                  </p:cNvPr>
                  <p:cNvCxnSpPr>
                    <a:cxnSpLocks/>
                    <a:stCxn id="16" idx="6"/>
                    <a:endCxn id="24" idx="2"/>
                  </p:cNvCxnSpPr>
                  <p:nvPr/>
                </p:nvCxnSpPr>
                <p:spPr>
                  <a:xfrm flipV="1">
                    <a:off x="5127343" y="2433280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44727884-CC4B-EE48-B38A-62E9197B2FB1}"/>
                      </a:ext>
                    </a:extLst>
                  </p:cNvPr>
                  <p:cNvCxnSpPr>
                    <a:cxnSpLocks/>
                    <a:stCxn id="16" idx="6"/>
                    <a:endCxn id="25" idx="2"/>
                  </p:cNvCxnSpPr>
                  <p:nvPr/>
                </p:nvCxnSpPr>
                <p:spPr>
                  <a:xfrm>
                    <a:off x="5127343" y="2656250"/>
                    <a:ext cx="1506053" cy="2229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5297508-DED3-9D44-84AA-059F7BC4FF38}"/>
                      </a:ext>
                    </a:extLst>
                  </p:cNvPr>
                  <p:cNvCxnSpPr>
                    <a:cxnSpLocks/>
                    <a:stCxn id="15" idx="6"/>
                    <a:endCxn id="26" idx="2"/>
                  </p:cNvCxnSpPr>
                  <p:nvPr/>
                </p:nvCxnSpPr>
                <p:spPr>
                  <a:xfrm>
                    <a:off x="5127343" y="2210312"/>
                    <a:ext cx="1506053" cy="11148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CE3D97B2-9F75-5E41-ACA7-99C9B5A1E93A}"/>
                      </a:ext>
                    </a:extLst>
                  </p:cNvPr>
                  <p:cNvCxnSpPr>
                    <a:cxnSpLocks/>
                    <a:stCxn id="14" idx="6"/>
                    <a:endCxn id="24" idx="2"/>
                  </p:cNvCxnSpPr>
                  <p:nvPr/>
                </p:nvCxnSpPr>
                <p:spPr>
                  <a:xfrm>
                    <a:off x="5127343" y="1764374"/>
                    <a:ext cx="1506053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BF27A2C-7328-9D4E-AEEC-25A4404D6381}"/>
                    </a:ext>
                  </a:extLst>
                </p:cNvPr>
                <p:cNvGrpSpPr/>
                <p:nvPr/>
              </p:nvGrpSpPr>
              <p:grpSpPr>
                <a:xfrm flipH="1">
                  <a:off x="6905343" y="1318436"/>
                  <a:ext cx="1549652" cy="3121564"/>
                  <a:chOff x="5127343" y="1318436"/>
                  <a:chExt cx="1549652" cy="3121564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C8B20E0B-0815-7A48-9711-5D36140A2F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3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4F841607-CEDD-2B4B-AA67-BACD6F0B9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345EE51-BAF9-8545-A832-7FE7DE0F0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1C1018D8-74DF-AE41-AD5D-9F01FD74DB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1987342"/>
                    <a:ext cx="1506053" cy="200672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C4ABC122-7CE9-C345-8342-F5B71CD668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15607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7A48D44D-40B5-9447-B3BE-CBB67048E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771094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750E5C11-F0D3-B64C-AF89-2D5FE8233C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771094"/>
                    <a:ext cx="1506053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4A104910-1482-6D46-BB23-07216E8BA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49652" cy="14555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3EAEA220-BB63-B746-97C5-7B4C692215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3" cy="2229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7EE98CCE-611D-8048-9B62-5E12D64A95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433280"/>
                    <a:ext cx="1506053" cy="222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86A01051-20B4-644A-A069-397375465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656250"/>
                    <a:ext cx="1506053" cy="2229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E082B096-D309-714D-AAC0-341D454BC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210312"/>
                    <a:ext cx="1506053" cy="11148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39509CF8-21B8-9E4A-B43C-7198F1E4F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3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9AF5696A-A525-0C49-B71D-97759ADAA800}"/>
                    </a:ext>
                  </a:extLst>
                </p:cNvPr>
                <p:cNvGrpSpPr/>
                <p:nvPr/>
              </p:nvGrpSpPr>
              <p:grpSpPr>
                <a:xfrm>
                  <a:off x="8734873" y="1318436"/>
                  <a:ext cx="1506054" cy="3121564"/>
                  <a:chOff x="8734873" y="1318436"/>
                  <a:chExt cx="1506054" cy="3121564"/>
                </a:xfrm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07047403-B3DF-BC4D-9D88-F846406B7C07}"/>
                      </a:ext>
                    </a:extLst>
                  </p:cNvPr>
                  <p:cNvGrpSpPr/>
                  <p:nvPr/>
                </p:nvGrpSpPr>
                <p:grpSpPr>
                  <a:xfrm>
                    <a:off x="8734873" y="1318436"/>
                    <a:ext cx="1506054" cy="3121564"/>
                    <a:chOff x="5127343" y="1318436"/>
                    <a:chExt cx="1506054" cy="3121564"/>
                  </a:xfrm>
                </p:grpSpPr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40E8FB08-3973-174E-81BC-ECD9CC7D84F1}"/>
                        </a:ext>
                      </a:extLst>
                    </p:cNvPr>
                    <p:cNvCxnSpPr>
                      <a:cxnSpLocks/>
                      <a:endCxn id="41" idx="2"/>
                    </p:cNvCxnSpPr>
                    <p:nvPr/>
                  </p:nvCxnSpPr>
                  <p:spPr>
                    <a:xfrm>
                      <a:off x="5127343" y="1318436"/>
                      <a:ext cx="1506054" cy="11148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2FC97C76-B3EF-604E-9C32-0C03F42425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3" y="2879218"/>
                      <a:ext cx="1506053" cy="2229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17481B0F-435D-9A48-B2DD-ED4D71423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3" y="3325156"/>
                      <a:ext cx="1506053" cy="2229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0A128898-97C3-C74A-AAA7-0B8B29170387}"/>
                        </a:ext>
                      </a:extLst>
                    </p:cNvPr>
                    <p:cNvCxnSpPr>
                      <a:cxnSpLocks/>
                      <a:endCxn id="42" idx="2"/>
                    </p:cNvCxnSpPr>
                    <p:nvPr/>
                  </p:nvCxnSpPr>
                  <p:spPr>
                    <a:xfrm flipV="1">
                      <a:off x="5127343" y="2879218"/>
                      <a:ext cx="1506054" cy="111484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73F1A944-8B6C-1B40-B9E6-1BE5DE8E4E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3" y="2879218"/>
                      <a:ext cx="1506053" cy="156078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>
                      <a:extLst>
                        <a:ext uri="{FF2B5EF4-FFF2-40B4-BE49-F238E27FC236}">
                          <a16:creationId xmlns:a16="http://schemas.microsoft.com/office/drawing/2014/main" id="{E3B43201-DC8F-794F-A9B5-598ACC91EE26}"/>
                        </a:ext>
                      </a:extLst>
                    </p:cNvPr>
                    <p:cNvCxnSpPr>
                      <a:cxnSpLocks/>
                      <a:endCxn id="43" idx="2"/>
                    </p:cNvCxnSpPr>
                    <p:nvPr/>
                  </p:nvCxnSpPr>
                  <p:spPr>
                    <a:xfrm flipV="1">
                      <a:off x="5127343" y="3325156"/>
                      <a:ext cx="1506054" cy="66890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16794D42-BA22-6D4C-920B-D7CE1F94718E}"/>
                        </a:ext>
                      </a:extLst>
                    </p:cNvPr>
                    <p:cNvCxnSpPr>
                      <a:cxnSpLocks/>
                      <a:endCxn id="43" idx="2"/>
                    </p:cNvCxnSpPr>
                    <p:nvPr/>
                  </p:nvCxnSpPr>
                  <p:spPr>
                    <a:xfrm flipV="1">
                      <a:off x="5127343" y="3325156"/>
                      <a:ext cx="1506054" cy="11148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6914FDCB-DAA0-4F4A-AFAA-CCBF8A52280E}"/>
                        </a:ext>
                      </a:extLst>
                    </p:cNvPr>
                    <p:cNvCxnSpPr>
                      <a:cxnSpLocks/>
                      <a:endCxn id="42" idx="2"/>
                    </p:cNvCxnSpPr>
                    <p:nvPr/>
                  </p:nvCxnSpPr>
                  <p:spPr>
                    <a:xfrm>
                      <a:off x="5127343" y="1318436"/>
                      <a:ext cx="1506054" cy="156078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751CA883-9B2D-204F-A33C-2C27345B2090}"/>
                        </a:ext>
                      </a:extLst>
                    </p:cNvPr>
                    <p:cNvCxnSpPr>
                      <a:cxnSpLocks/>
                      <a:endCxn id="42" idx="2"/>
                    </p:cNvCxnSpPr>
                    <p:nvPr/>
                  </p:nvCxnSpPr>
                  <p:spPr>
                    <a:xfrm>
                      <a:off x="5127343" y="1764374"/>
                      <a:ext cx="1506054" cy="11148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535E924A-1A69-5B47-B03F-B636E8852D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3" y="2433280"/>
                      <a:ext cx="1506053" cy="2229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>
                      <a:extLst>
                        <a:ext uri="{FF2B5EF4-FFF2-40B4-BE49-F238E27FC236}">
                          <a16:creationId xmlns:a16="http://schemas.microsoft.com/office/drawing/2014/main" id="{247854A6-E58D-904A-8F8C-A2743C11DA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7343" y="2656250"/>
                      <a:ext cx="1506053" cy="22296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>
                      <a:extLst>
                        <a:ext uri="{FF2B5EF4-FFF2-40B4-BE49-F238E27FC236}">
                          <a16:creationId xmlns:a16="http://schemas.microsoft.com/office/drawing/2014/main" id="{90E746EA-570D-354C-A500-774D9E4149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7343" y="2210312"/>
                      <a:ext cx="1506053" cy="11148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>
                      <a:extLst>
                        <a:ext uri="{FF2B5EF4-FFF2-40B4-BE49-F238E27FC236}">
                          <a16:creationId xmlns:a16="http://schemas.microsoft.com/office/drawing/2014/main" id="{967D2659-C22B-C54A-B25B-52D55244B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7343" y="1764374"/>
                      <a:ext cx="1506053" cy="66890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9422726C-B114-4648-84CD-3B4212CF304F}"/>
                      </a:ext>
                    </a:extLst>
                  </p:cNvPr>
                  <p:cNvCxnSpPr>
                    <a:cxnSpLocks/>
                    <a:stCxn id="38" idx="6"/>
                    <a:endCxn id="41" idx="2"/>
                  </p:cNvCxnSpPr>
                  <p:nvPr/>
                </p:nvCxnSpPr>
                <p:spPr>
                  <a:xfrm flipV="1">
                    <a:off x="8734873" y="2433280"/>
                    <a:ext cx="1506054" cy="20067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16E41FE0-E6C9-954C-9631-1B928F1D4D4F}"/>
                      </a:ext>
                    </a:extLst>
                  </p:cNvPr>
                  <p:cNvCxnSpPr>
                    <a:cxnSpLocks/>
                    <a:stCxn id="37" idx="6"/>
                    <a:endCxn id="41" idx="2"/>
                  </p:cNvCxnSpPr>
                  <p:nvPr/>
                </p:nvCxnSpPr>
                <p:spPr>
                  <a:xfrm flipV="1">
                    <a:off x="8734873" y="2433280"/>
                    <a:ext cx="1506054" cy="156078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89D6D114-EFF9-E746-9DB5-A2CD36CCE9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76699" y="2879218"/>
                    <a:ext cx="1446393" cy="6801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A25ABA8E-6799-EB47-AD28-A8664D11C6AC}"/>
                      </a:ext>
                    </a:extLst>
                  </p:cNvPr>
                  <p:cNvCxnSpPr>
                    <a:cxnSpLocks/>
                    <a:stCxn id="34" idx="6"/>
                    <a:endCxn id="43" idx="2"/>
                  </p:cNvCxnSpPr>
                  <p:nvPr/>
                </p:nvCxnSpPr>
                <p:spPr>
                  <a:xfrm>
                    <a:off x="8734873" y="2656250"/>
                    <a:ext cx="1506054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1C293C0F-2524-2F43-974B-A9933A371536}"/>
                      </a:ext>
                    </a:extLst>
                  </p:cNvPr>
                  <p:cNvCxnSpPr>
                    <a:cxnSpLocks/>
                    <a:stCxn id="35" idx="6"/>
                    <a:endCxn id="43" idx="2"/>
                  </p:cNvCxnSpPr>
                  <p:nvPr/>
                </p:nvCxnSpPr>
                <p:spPr>
                  <a:xfrm>
                    <a:off x="8734873" y="3102188"/>
                    <a:ext cx="1506054" cy="2229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38BB610D-E0AC-AA4D-AFAF-122FDCCC8FC5}"/>
                      </a:ext>
                    </a:extLst>
                  </p:cNvPr>
                  <p:cNvCxnSpPr>
                    <a:cxnSpLocks/>
                    <a:stCxn id="31" idx="6"/>
                    <a:endCxn id="43" idx="2"/>
                  </p:cNvCxnSpPr>
                  <p:nvPr/>
                </p:nvCxnSpPr>
                <p:spPr>
                  <a:xfrm>
                    <a:off x="8734873" y="1318436"/>
                    <a:ext cx="1506054" cy="20067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1EFBC43B-2846-844F-829C-BD4B9B01E6AE}"/>
                      </a:ext>
                    </a:extLst>
                  </p:cNvPr>
                  <p:cNvCxnSpPr>
                    <a:cxnSpLocks/>
                    <a:stCxn id="33" idx="6"/>
                    <a:endCxn id="41" idx="2"/>
                  </p:cNvCxnSpPr>
                  <p:nvPr/>
                </p:nvCxnSpPr>
                <p:spPr>
                  <a:xfrm>
                    <a:off x="8734873" y="2210312"/>
                    <a:ext cx="1506054" cy="2229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7C87B121-E681-5A40-A1C7-27CCCB0F6432}"/>
                      </a:ext>
                    </a:extLst>
                  </p:cNvPr>
                  <p:cNvCxnSpPr>
                    <a:cxnSpLocks/>
                    <a:stCxn id="35" idx="6"/>
                    <a:endCxn id="41" idx="2"/>
                  </p:cNvCxnSpPr>
                  <p:nvPr/>
                </p:nvCxnSpPr>
                <p:spPr>
                  <a:xfrm flipV="1">
                    <a:off x="8734873" y="2433280"/>
                    <a:ext cx="1506054" cy="6689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44283E1A-6947-4541-B68B-C74000B11468}"/>
                      </a:ext>
                    </a:extLst>
                  </p:cNvPr>
                  <p:cNvCxnSpPr>
                    <a:cxnSpLocks/>
                    <a:stCxn id="32" idx="6"/>
                    <a:endCxn id="43" idx="2"/>
                  </p:cNvCxnSpPr>
                  <p:nvPr/>
                </p:nvCxnSpPr>
                <p:spPr>
                  <a:xfrm>
                    <a:off x="8734873" y="1764374"/>
                    <a:ext cx="1506054" cy="15607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D863B4D9-54CE-E44E-ACD5-67784BC9E666}"/>
                      </a:ext>
                    </a:extLst>
                  </p:cNvPr>
                  <p:cNvCxnSpPr>
                    <a:cxnSpLocks/>
                    <a:stCxn id="33" idx="6"/>
                    <a:endCxn id="42" idx="2"/>
                  </p:cNvCxnSpPr>
                  <p:nvPr/>
                </p:nvCxnSpPr>
                <p:spPr>
                  <a:xfrm>
                    <a:off x="8734873" y="2210312"/>
                    <a:ext cx="1506054" cy="668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B2E311E-E242-A540-8DD4-BDFEF20FDA25}"/>
                    </a:ext>
                  </a:extLst>
                </p:cNvPr>
                <p:cNvGrpSpPr/>
                <p:nvPr/>
              </p:nvGrpSpPr>
              <p:grpSpPr>
                <a:xfrm flipH="1">
                  <a:off x="1231667" y="1318436"/>
                  <a:ext cx="1829532" cy="3121564"/>
                  <a:chOff x="8734872" y="1318436"/>
                  <a:chExt cx="1829532" cy="3121564"/>
                </a:xfrm>
              </p:grpSpPr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2FE8EE3-3B85-4C4C-B66E-0506A2FC8081}"/>
                      </a:ext>
                    </a:extLst>
                  </p:cNvPr>
                  <p:cNvGrpSpPr/>
                  <p:nvPr/>
                </p:nvGrpSpPr>
                <p:grpSpPr>
                  <a:xfrm>
                    <a:off x="8734872" y="1318436"/>
                    <a:ext cx="1829532" cy="3121564"/>
                    <a:chOff x="5127342" y="1318436"/>
                    <a:chExt cx="1829532" cy="3121564"/>
                  </a:xfrm>
                </p:grpSpPr>
                <p:cxnSp>
                  <p:nvCxnSpPr>
                    <p:cNvPr id="236" name="Straight Connector 235">
                      <a:extLst>
                        <a:ext uri="{FF2B5EF4-FFF2-40B4-BE49-F238E27FC236}">
                          <a16:creationId xmlns:a16="http://schemas.microsoft.com/office/drawing/2014/main" id="{9CFFD8D1-8B2D-8240-AF6A-0CC844CE38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7343" y="1318436"/>
                      <a:ext cx="1829531" cy="108023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>
                      <a:extLst>
                        <a:ext uri="{FF2B5EF4-FFF2-40B4-BE49-F238E27FC236}">
                          <a16:creationId xmlns:a16="http://schemas.microsoft.com/office/drawing/2014/main" id="{CF6A56D1-71E6-584B-A14F-D14AD16F36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2" y="2945897"/>
                      <a:ext cx="1593478" cy="15629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>
                      <a:extLst>
                        <a:ext uri="{FF2B5EF4-FFF2-40B4-BE49-F238E27FC236}">
                          <a16:creationId xmlns:a16="http://schemas.microsoft.com/office/drawing/2014/main" id="{61DAC4EB-574C-FA49-BBD2-E57E28B269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2" y="3176300"/>
                      <a:ext cx="1593478" cy="37182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Straight Connector 240">
                      <a:extLst>
                        <a:ext uri="{FF2B5EF4-FFF2-40B4-BE49-F238E27FC236}">
                          <a16:creationId xmlns:a16="http://schemas.microsoft.com/office/drawing/2014/main" id="{5962766A-62B7-834C-82D3-F9CA57F7B2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27343" y="3325156"/>
                      <a:ext cx="1506054" cy="66890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Straight Connector 241">
                      <a:extLst>
                        <a:ext uri="{FF2B5EF4-FFF2-40B4-BE49-F238E27FC236}">
                          <a16:creationId xmlns:a16="http://schemas.microsoft.com/office/drawing/2014/main" id="{2B7C7AF6-478C-534A-AD9B-A1798F8E91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48609" y="3436640"/>
                      <a:ext cx="1637076" cy="10033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>
                      <a:extLst>
                        <a:ext uri="{FF2B5EF4-FFF2-40B4-BE49-F238E27FC236}">
                          <a16:creationId xmlns:a16="http://schemas.microsoft.com/office/drawing/2014/main" id="{DE6E8A72-E6B3-6640-B306-93A5822E43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7342" y="2656250"/>
                      <a:ext cx="1593478" cy="10904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247">
                      <a:extLst>
                        <a:ext uri="{FF2B5EF4-FFF2-40B4-BE49-F238E27FC236}">
                          <a16:creationId xmlns:a16="http://schemas.microsoft.com/office/drawing/2014/main" id="{66009DBC-04F0-BD47-9A66-F528E80432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7342" y="1764374"/>
                      <a:ext cx="1734402" cy="72326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3ED23092-43A8-3848-8796-E4F859E82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34872" y="2210312"/>
                    <a:ext cx="1593478" cy="3986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9A6C4007-59AE-A745-BF22-AFAA5A7284B2}"/>
                  </a:ext>
                </a:extLst>
              </p:cNvPr>
              <p:cNvGrpSpPr/>
              <p:nvPr/>
            </p:nvGrpSpPr>
            <p:grpSpPr>
              <a:xfrm>
                <a:off x="1674223" y="3486633"/>
                <a:ext cx="2116966" cy="1536658"/>
                <a:chOff x="1674223" y="3486633"/>
                <a:chExt cx="2116966" cy="1536658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3748608F-BDD6-1345-8AB8-3D82B803EB8B}"/>
                    </a:ext>
                  </a:extLst>
                </p:cNvPr>
                <p:cNvSpPr/>
                <p:nvPr/>
              </p:nvSpPr>
              <p:spPr>
                <a:xfrm>
                  <a:off x="3493477" y="4725579"/>
                  <a:ext cx="297712" cy="2977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585FCCF-A380-AD44-83A8-C1BD6F1C246F}"/>
                    </a:ext>
                  </a:extLst>
                </p:cNvPr>
                <p:cNvCxnSpPr>
                  <a:cxnSpLocks/>
                  <a:stCxn id="285" idx="2"/>
                </p:cNvCxnSpPr>
                <p:nvPr/>
              </p:nvCxnSpPr>
              <p:spPr>
                <a:xfrm flipH="1" flipV="1">
                  <a:off x="1674223" y="3486633"/>
                  <a:ext cx="1819254" cy="13878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B70EB45-8158-8047-9B4A-9E8DD146C980}"/>
                  </a:ext>
                </a:extLst>
              </p:cNvPr>
              <p:cNvGrpSpPr/>
              <p:nvPr/>
            </p:nvGrpSpPr>
            <p:grpSpPr>
              <a:xfrm>
                <a:off x="1583133" y="735145"/>
                <a:ext cx="3714328" cy="4139290"/>
                <a:chOff x="1583133" y="735145"/>
                <a:chExt cx="3714328" cy="4139290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661F505F-37AD-AA4A-8560-8CA275F3E785}"/>
                    </a:ext>
                  </a:extLst>
                </p:cNvPr>
                <p:cNvSpPr/>
                <p:nvPr/>
              </p:nvSpPr>
              <p:spPr>
                <a:xfrm>
                  <a:off x="3493477" y="735145"/>
                  <a:ext cx="297712" cy="2977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88254C7F-C607-0447-87CF-7B506A03FA2E}"/>
                    </a:ext>
                  </a:extLst>
                </p:cNvPr>
                <p:cNvCxnSpPr>
                  <a:cxnSpLocks/>
                  <a:stCxn id="286" idx="2"/>
                </p:cNvCxnSpPr>
                <p:nvPr/>
              </p:nvCxnSpPr>
              <p:spPr>
                <a:xfrm flipH="1">
                  <a:off x="1583133" y="884001"/>
                  <a:ext cx="1910344" cy="14377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5B50ABD-41AC-A74A-B8CF-583F1FA2D9CD}"/>
                    </a:ext>
                  </a:extLst>
                </p:cNvPr>
                <p:cNvCxnSpPr>
                  <a:cxnSpLocks/>
                  <a:endCxn id="14" idx="2"/>
                </p:cNvCxnSpPr>
                <p:nvPr/>
              </p:nvCxnSpPr>
              <p:spPr>
                <a:xfrm>
                  <a:off x="3786643" y="870756"/>
                  <a:ext cx="1510818" cy="8936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4428E7-CA6D-464D-B6C6-1E69F4594D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6643" y="870756"/>
                  <a:ext cx="1506053" cy="4459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54867B73-31A4-0441-8B52-A8212C61DB5B}"/>
                    </a:ext>
                  </a:extLst>
                </p:cNvPr>
                <p:cNvCxnSpPr>
                  <a:cxnSpLocks/>
                  <a:stCxn id="286" idx="6"/>
                  <a:endCxn id="15" idx="2"/>
                </p:cNvCxnSpPr>
                <p:nvPr/>
              </p:nvCxnSpPr>
              <p:spPr>
                <a:xfrm>
                  <a:off x="3791189" y="884001"/>
                  <a:ext cx="1506272" cy="13263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DE947D8E-B9F2-114D-9816-7DE25589EBA5}"/>
                    </a:ext>
                  </a:extLst>
                </p:cNvPr>
                <p:cNvCxnSpPr>
                  <a:cxnSpLocks/>
                  <a:stCxn id="286" idx="6"/>
                  <a:endCxn id="18" idx="2"/>
                </p:cNvCxnSpPr>
                <p:nvPr/>
              </p:nvCxnSpPr>
              <p:spPr>
                <a:xfrm>
                  <a:off x="3791189" y="884001"/>
                  <a:ext cx="1506272" cy="26641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529F42D8-49B0-AE47-A022-04C2691D14AA}"/>
                    </a:ext>
                  </a:extLst>
                </p:cNvPr>
                <p:cNvCxnSpPr>
                  <a:cxnSpLocks/>
                  <a:stCxn id="286" idx="6"/>
                  <a:endCxn id="20" idx="2"/>
                </p:cNvCxnSpPr>
                <p:nvPr/>
              </p:nvCxnSpPr>
              <p:spPr>
                <a:xfrm>
                  <a:off x="3791189" y="884001"/>
                  <a:ext cx="1506272" cy="35559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A77A51DB-1C4A-4E44-98AD-CC492332350D}"/>
                    </a:ext>
                  </a:extLst>
                </p:cNvPr>
                <p:cNvCxnSpPr>
                  <a:cxnSpLocks/>
                  <a:stCxn id="285" idx="6"/>
                  <a:endCxn id="20" idx="2"/>
                </p:cNvCxnSpPr>
                <p:nvPr/>
              </p:nvCxnSpPr>
              <p:spPr>
                <a:xfrm flipV="1">
                  <a:off x="3791189" y="4440000"/>
                  <a:ext cx="1506272" cy="4344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A22647F8-C3E2-2B40-8415-F8583EC879BC}"/>
                    </a:ext>
                  </a:extLst>
                </p:cNvPr>
                <p:cNvCxnSpPr>
                  <a:cxnSpLocks/>
                  <a:stCxn id="285" idx="6"/>
                  <a:endCxn id="19" idx="2"/>
                </p:cNvCxnSpPr>
                <p:nvPr/>
              </p:nvCxnSpPr>
              <p:spPr>
                <a:xfrm flipV="1">
                  <a:off x="3791189" y="3994064"/>
                  <a:ext cx="1506272" cy="8803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D1AED331-10F5-BF40-B65A-3F9A8B65E7E9}"/>
                    </a:ext>
                  </a:extLst>
                </p:cNvPr>
                <p:cNvCxnSpPr>
                  <a:cxnSpLocks/>
                  <a:stCxn id="285" idx="6"/>
                  <a:endCxn id="13" idx="2"/>
                </p:cNvCxnSpPr>
                <p:nvPr/>
              </p:nvCxnSpPr>
              <p:spPr>
                <a:xfrm flipV="1">
                  <a:off x="3791189" y="1318436"/>
                  <a:ext cx="1506272" cy="35559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E9CF19C5-ACBD-C346-801A-972652A47D00}"/>
                    </a:ext>
                  </a:extLst>
                </p:cNvPr>
                <p:cNvCxnSpPr>
                  <a:cxnSpLocks/>
                  <a:stCxn id="285" idx="6"/>
                  <a:endCxn id="17" idx="2"/>
                </p:cNvCxnSpPr>
                <p:nvPr/>
              </p:nvCxnSpPr>
              <p:spPr>
                <a:xfrm flipV="1">
                  <a:off x="3791189" y="3102188"/>
                  <a:ext cx="1506272" cy="17722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DE4001-328E-7C78-1DAA-A803AF60DA57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2F10A0B-AEA7-2D28-3E68-16B8821D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architecture -- multiple layers, with varying connection topologies</a:t>
            </a:r>
          </a:p>
        </p:txBody>
      </p:sp>
    </p:spTree>
    <p:extLst>
      <p:ext uri="{BB962C8B-B14F-4D97-AF65-F5344CB8AC3E}">
        <p14:creationId xmlns:p14="http://schemas.microsoft.com/office/powerpoint/2010/main" val="11224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E599E4-980E-E5D0-AAAC-DADF362C0555}"/>
              </a:ext>
            </a:extLst>
          </p:cNvPr>
          <p:cNvGrpSpPr/>
          <p:nvPr/>
        </p:nvGrpSpPr>
        <p:grpSpPr>
          <a:xfrm>
            <a:off x="2627422" y="1108650"/>
            <a:ext cx="2101477" cy="5299227"/>
            <a:chOff x="750497" y="723642"/>
            <a:chExt cx="2101477" cy="5299227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701DE66-5A3F-1742-897A-B46D0807742C}"/>
                </a:ext>
              </a:extLst>
            </p:cNvPr>
            <p:cNvSpPr txBox="1"/>
            <p:nvPr/>
          </p:nvSpPr>
          <p:spPr>
            <a:xfrm>
              <a:off x="1053018" y="5191872"/>
              <a:ext cx="14964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fully</a:t>
              </a:r>
              <a:br>
                <a:rPr lang="en-US" sz="2400" dirty="0"/>
              </a:br>
              <a:r>
                <a:rPr lang="en-US" sz="2400" dirty="0"/>
                <a:t>connected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1A85580-4C20-1143-B166-7D204811929B}"/>
                </a:ext>
              </a:extLst>
            </p:cNvPr>
            <p:cNvGrpSpPr/>
            <p:nvPr/>
          </p:nvGrpSpPr>
          <p:grpSpPr>
            <a:xfrm>
              <a:off x="750497" y="723642"/>
              <a:ext cx="2101477" cy="3865214"/>
              <a:chOff x="750497" y="723642"/>
              <a:chExt cx="2101477" cy="386521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579A4FE-6586-104C-87EA-C9F067E07B80}"/>
                  </a:ext>
                </a:extLst>
              </p:cNvPr>
              <p:cNvSpPr/>
              <p:nvPr/>
            </p:nvSpPr>
            <p:spPr>
              <a:xfrm>
                <a:off x="750497" y="1615518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9B6AF61-F1B2-274D-BF97-043E345E195D}"/>
                  </a:ext>
                </a:extLst>
              </p:cNvPr>
              <p:cNvSpPr/>
              <p:nvPr/>
            </p:nvSpPr>
            <p:spPr>
              <a:xfrm>
                <a:off x="750497" y="2507394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C618776-A3B7-3A44-AE01-ACF41FE64514}"/>
                  </a:ext>
                </a:extLst>
              </p:cNvPr>
              <p:cNvSpPr/>
              <p:nvPr/>
            </p:nvSpPr>
            <p:spPr>
              <a:xfrm>
                <a:off x="750497" y="3399270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EF32BB8-3B89-2045-8DDC-FB87A530B6EF}"/>
                  </a:ext>
                </a:extLst>
              </p:cNvPr>
              <p:cNvSpPr/>
              <p:nvPr/>
            </p:nvSpPr>
            <p:spPr>
              <a:xfrm>
                <a:off x="750497" y="4291144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98DE02-501A-B845-840B-8FB380FF3C14}"/>
                  </a:ext>
                </a:extLst>
              </p:cNvPr>
              <p:cNvSpPr/>
              <p:nvPr/>
            </p:nvSpPr>
            <p:spPr>
              <a:xfrm>
                <a:off x="2554262" y="1615518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D60936B-8A4F-324D-A715-313A56B7F727}"/>
                  </a:ext>
                </a:extLst>
              </p:cNvPr>
              <p:cNvSpPr/>
              <p:nvPr/>
            </p:nvSpPr>
            <p:spPr>
              <a:xfrm>
                <a:off x="2554262" y="2507394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136A668-1DD4-6B40-9575-13FE4B6622EE}"/>
                  </a:ext>
                </a:extLst>
              </p:cNvPr>
              <p:cNvSpPr/>
              <p:nvPr/>
            </p:nvSpPr>
            <p:spPr>
              <a:xfrm>
                <a:off x="2554262" y="3399270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6E3E95-E665-754E-9FBC-A161C8198301}"/>
                  </a:ext>
                </a:extLst>
              </p:cNvPr>
              <p:cNvSpPr/>
              <p:nvPr/>
            </p:nvSpPr>
            <p:spPr>
              <a:xfrm>
                <a:off x="2554262" y="4291144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B9CED88-F67A-D44E-B7BD-9299C81A6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209" y="875986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6D14E05-F349-F548-AD83-9CC533307798}"/>
                  </a:ext>
                </a:extLst>
              </p:cNvPr>
              <p:cNvCxnSpPr/>
              <p:nvPr/>
            </p:nvCxnSpPr>
            <p:spPr>
              <a:xfrm>
                <a:off x="1066156" y="4440000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09691AE-5AD5-0642-BA79-12A01C0FD508}"/>
                  </a:ext>
                </a:extLst>
              </p:cNvPr>
              <p:cNvCxnSpPr>
                <a:cxnSpLocks/>
                <a:stCxn id="4" idx="6"/>
                <a:endCxn id="14" idx="2"/>
              </p:cNvCxnSpPr>
              <p:nvPr/>
            </p:nvCxnSpPr>
            <p:spPr>
              <a:xfrm>
                <a:off x="1048209" y="1764374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85CAA8-DBA1-2B43-9E43-BE1682C3CD13}"/>
                  </a:ext>
                </a:extLst>
              </p:cNvPr>
              <p:cNvCxnSpPr>
                <a:cxnSpLocks/>
                <a:endCxn id="14" idx="2"/>
              </p:cNvCxnSpPr>
              <p:nvPr/>
            </p:nvCxnSpPr>
            <p:spPr>
              <a:xfrm>
                <a:off x="1066156" y="878251"/>
                <a:ext cx="1488106" cy="88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873381E-1516-CD48-B86C-D2B8C888D8E8}"/>
                  </a:ext>
                </a:extLst>
              </p:cNvPr>
              <p:cNvCxnSpPr>
                <a:cxnSpLocks/>
                <a:stCxn id="4" idx="6"/>
                <a:endCxn id="16" idx="2"/>
              </p:cNvCxnSpPr>
              <p:nvPr/>
            </p:nvCxnSpPr>
            <p:spPr>
              <a:xfrm>
                <a:off x="1048209" y="1764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049D26-002B-1D48-94D2-E7D5361469ED}"/>
                  </a:ext>
                </a:extLst>
              </p:cNvPr>
              <p:cNvCxnSpPr>
                <a:cxnSpLocks/>
                <a:stCxn id="186" idx="6"/>
                <a:endCxn id="16" idx="2"/>
              </p:cNvCxnSpPr>
              <p:nvPr/>
            </p:nvCxnSpPr>
            <p:spPr>
              <a:xfrm>
                <a:off x="1049282" y="872498"/>
                <a:ext cx="1504980" cy="17837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2BD21F2-258F-B045-B172-E802413CA8DB}"/>
                  </a:ext>
                </a:extLst>
              </p:cNvPr>
              <p:cNvCxnSpPr>
                <a:cxnSpLocks/>
                <a:stCxn id="10" idx="6"/>
                <a:endCxn id="14" idx="2"/>
              </p:cNvCxnSpPr>
              <p:nvPr/>
            </p:nvCxnSpPr>
            <p:spPr>
              <a:xfrm flipV="1">
                <a:off x="1048209" y="1764374"/>
                <a:ext cx="1506053" cy="2675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47C8DDD-ED25-2E4B-A4D3-BFFEA7703519}"/>
                  </a:ext>
                </a:extLst>
              </p:cNvPr>
              <p:cNvCxnSpPr>
                <a:cxnSpLocks/>
                <a:stCxn id="6" idx="6"/>
                <a:endCxn id="16" idx="2"/>
              </p:cNvCxnSpPr>
              <p:nvPr/>
            </p:nvCxnSpPr>
            <p:spPr>
              <a:xfrm>
                <a:off x="1048209" y="2656250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2B2D02A-8826-324E-BEFB-2115FD2CD4CF}"/>
                  </a:ext>
                </a:extLst>
              </p:cNvPr>
              <p:cNvCxnSpPr>
                <a:cxnSpLocks/>
                <a:stCxn id="4" idx="6"/>
                <a:endCxn id="187" idx="2"/>
              </p:cNvCxnSpPr>
              <p:nvPr/>
            </p:nvCxnSpPr>
            <p:spPr>
              <a:xfrm flipV="1">
                <a:off x="1048209" y="872728"/>
                <a:ext cx="1493353" cy="8916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10CB973-3705-574D-8837-108E33EDB3DE}"/>
                  </a:ext>
                </a:extLst>
              </p:cNvPr>
              <p:cNvCxnSpPr>
                <a:cxnSpLocks/>
                <a:stCxn id="4" idx="6"/>
                <a:endCxn id="20" idx="2"/>
              </p:cNvCxnSpPr>
              <p:nvPr/>
            </p:nvCxnSpPr>
            <p:spPr>
              <a:xfrm>
                <a:off x="1048209" y="1764374"/>
                <a:ext cx="1506053" cy="2675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2E3060B-9DE0-AE4B-B79A-68C8749DB1A2}"/>
                  </a:ext>
                </a:extLst>
              </p:cNvPr>
              <p:cNvCxnSpPr>
                <a:cxnSpLocks/>
                <a:stCxn id="8" idx="6"/>
                <a:endCxn id="16" idx="2"/>
              </p:cNvCxnSpPr>
              <p:nvPr/>
            </p:nvCxnSpPr>
            <p:spPr>
              <a:xfrm flipV="1">
                <a:off x="1048209" y="2656250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EA538B0-3F2C-1548-889F-86B69D13139B}"/>
                  </a:ext>
                </a:extLst>
              </p:cNvPr>
              <p:cNvCxnSpPr>
                <a:cxnSpLocks/>
                <a:stCxn id="8" idx="6"/>
                <a:endCxn id="18" idx="2"/>
              </p:cNvCxnSpPr>
              <p:nvPr/>
            </p:nvCxnSpPr>
            <p:spPr>
              <a:xfrm>
                <a:off x="1048209" y="3548126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BD696C-7B38-D844-8AC1-C12A6DFCB5D3}"/>
                  </a:ext>
                </a:extLst>
              </p:cNvPr>
              <p:cNvCxnSpPr>
                <a:cxnSpLocks/>
                <a:stCxn id="4" idx="6"/>
              </p:cNvCxnSpPr>
              <p:nvPr/>
            </p:nvCxnSpPr>
            <p:spPr>
              <a:xfrm>
                <a:off x="1048209" y="1764374"/>
                <a:ext cx="1493353" cy="177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BF0E776-F915-1246-B025-E2A7281E0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509" y="3542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E123658-6445-BB45-8CB5-9EE860B1A490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>
                <a:off x="1048209" y="2656250"/>
                <a:ext cx="1477046" cy="8753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83157D0-E302-AD44-9D81-30AC159169E7}"/>
                  </a:ext>
                </a:extLst>
              </p:cNvPr>
              <p:cNvCxnSpPr>
                <a:cxnSpLocks/>
                <a:endCxn id="187" idx="2"/>
              </p:cNvCxnSpPr>
              <p:nvPr/>
            </p:nvCxnSpPr>
            <p:spPr>
              <a:xfrm flipV="1">
                <a:off x="1035509" y="872728"/>
                <a:ext cx="1506053" cy="26696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C1B97AD-254D-6348-9AFC-1D1822CFFC42}"/>
                  </a:ext>
                </a:extLst>
              </p:cNvPr>
              <p:cNvCxnSpPr>
                <a:cxnSpLocks/>
                <a:stCxn id="6" idx="6"/>
                <a:endCxn id="20" idx="2"/>
              </p:cNvCxnSpPr>
              <p:nvPr/>
            </p:nvCxnSpPr>
            <p:spPr>
              <a:xfrm>
                <a:off x="1048209" y="2656250"/>
                <a:ext cx="1506053" cy="17837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95F1219-45AE-BD4C-A935-CCA693141F65}"/>
                  </a:ext>
                </a:extLst>
              </p:cNvPr>
              <p:cNvCxnSpPr>
                <a:cxnSpLocks/>
                <a:stCxn id="186" idx="6"/>
              </p:cNvCxnSpPr>
              <p:nvPr/>
            </p:nvCxnSpPr>
            <p:spPr>
              <a:xfrm>
                <a:off x="1049282" y="872498"/>
                <a:ext cx="1492280" cy="35617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C96F278-6095-3440-B79C-A15A3DD2146C}"/>
                  </a:ext>
                </a:extLst>
              </p:cNvPr>
              <p:cNvCxnSpPr>
                <a:cxnSpLocks/>
                <a:stCxn id="186" idx="6"/>
                <a:endCxn id="18" idx="2"/>
              </p:cNvCxnSpPr>
              <p:nvPr/>
            </p:nvCxnSpPr>
            <p:spPr>
              <a:xfrm>
                <a:off x="1049282" y="872498"/>
                <a:ext cx="1504980" cy="2675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00A6A5E-7F0C-B646-B096-8E2D19D91082}"/>
                  </a:ext>
                </a:extLst>
              </p:cNvPr>
              <p:cNvCxnSpPr>
                <a:cxnSpLocks/>
                <a:stCxn id="6" idx="6"/>
                <a:endCxn id="187" idx="2"/>
              </p:cNvCxnSpPr>
              <p:nvPr/>
            </p:nvCxnSpPr>
            <p:spPr>
              <a:xfrm flipV="1">
                <a:off x="1048209" y="872728"/>
                <a:ext cx="1493353" cy="17835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0DB9A98-E24E-FC4F-9880-EACDA867087E}"/>
                  </a:ext>
                </a:extLst>
              </p:cNvPr>
              <p:cNvCxnSpPr>
                <a:cxnSpLocks/>
                <a:stCxn id="6" idx="6"/>
                <a:endCxn id="14" idx="2"/>
              </p:cNvCxnSpPr>
              <p:nvPr/>
            </p:nvCxnSpPr>
            <p:spPr>
              <a:xfrm flipV="1">
                <a:off x="1048209" y="1764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3184B48-7F1E-2D4C-8229-F079BB4A09CE}"/>
                  </a:ext>
                </a:extLst>
              </p:cNvPr>
              <p:cNvCxnSpPr>
                <a:cxnSpLocks/>
                <a:stCxn id="10" idx="6"/>
                <a:endCxn id="187" idx="2"/>
              </p:cNvCxnSpPr>
              <p:nvPr/>
            </p:nvCxnSpPr>
            <p:spPr>
              <a:xfrm flipV="1">
                <a:off x="1048209" y="872728"/>
                <a:ext cx="1493353" cy="35672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2662638-138D-5440-8235-54D580AA48B2}"/>
                  </a:ext>
                </a:extLst>
              </p:cNvPr>
              <p:cNvCxnSpPr>
                <a:cxnSpLocks/>
                <a:stCxn id="10" idx="6"/>
                <a:endCxn id="16" idx="2"/>
              </p:cNvCxnSpPr>
              <p:nvPr/>
            </p:nvCxnSpPr>
            <p:spPr>
              <a:xfrm flipV="1">
                <a:off x="1048209" y="2656250"/>
                <a:ext cx="1506053" cy="17837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A0164C5-3924-494A-8D7C-735B79D1B222}"/>
                  </a:ext>
                </a:extLst>
              </p:cNvPr>
              <p:cNvCxnSpPr>
                <a:cxnSpLocks/>
                <a:stCxn id="10" idx="6"/>
                <a:endCxn id="18" idx="2"/>
              </p:cNvCxnSpPr>
              <p:nvPr/>
            </p:nvCxnSpPr>
            <p:spPr>
              <a:xfrm flipV="1">
                <a:off x="1048209" y="3548126"/>
                <a:ext cx="1506053" cy="891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BC20014-2FED-774E-9F94-50F08102265B}"/>
                  </a:ext>
                </a:extLst>
              </p:cNvPr>
              <p:cNvCxnSpPr>
                <a:cxnSpLocks/>
                <a:stCxn id="8" idx="6"/>
                <a:endCxn id="14" idx="2"/>
              </p:cNvCxnSpPr>
              <p:nvPr/>
            </p:nvCxnSpPr>
            <p:spPr>
              <a:xfrm flipV="1">
                <a:off x="1048209" y="1764374"/>
                <a:ext cx="1506053" cy="17837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C5F2FB4-3078-A242-A3CD-AEA7B22E1C48}"/>
                  </a:ext>
                </a:extLst>
              </p:cNvPr>
              <p:cNvSpPr/>
              <p:nvPr/>
            </p:nvSpPr>
            <p:spPr>
              <a:xfrm>
                <a:off x="751570" y="723642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9D2A2ED7-F790-894F-AF02-B1A3E26ADAEE}"/>
                  </a:ext>
                </a:extLst>
              </p:cNvPr>
              <p:cNvSpPr/>
              <p:nvPr/>
            </p:nvSpPr>
            <p:spPr>
              <a:xfrm>
                <a:off x="2541562" y="723872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44C65B-1B05-2CE2-021F-36199EFED30A}"/>
              </a:ext>
            </a:extLst>
          </p:cNvPr>
          <p:cNvGrpSpPr/>
          <p:nvPr/>
        </p:nvGrpSpPr>
        <p:grpSpPr>
          <a:xfrm>
            <a:off x="6016946" y="1108651"/>
            <a:ext cx="2101477" cy="5299227"/>
            <a:chOff x="4678484" y="723643"/>
            <a:chExt cx="2101477" cy="529922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C1ACFCF-F9C5-8C4A-AE87-AFBAC00647F7}"/>
                </a:ext>
              </a:extLst>
            </p:cNvPr>
            <p:cNvSpPr txBox="1"/>
            <p:nvPr/>
          </p:nvSpPr>
          <p:spPr>
            <a:xfrm>
              <a:off x="4981005" y="5191873"/>
              <a:ext cx="14964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randomly</a:t>
              </a:r>
              <a:br>
                <a:rPr lang="en-US" sz="2400" dirty="0"/>
              </a:br>
              <a:r>
                <a:rPr lang="en-US" sz="2400" dirty="0"/>
                <a:t>connected</a:t>
              </a: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013C9532-1B3D-2D4F-8512-09ECF5B05881}"/>
                </a:ext>
              </a:extLst>
            </p:cNvPr>
            <p:cNvGrpSpPr/>
            <p:nvPr/>
          </p:nvGrpSpPr>
          <p:grpSpPr>
            <a:xfrm>
              <a:off x="4678484" y="723643"/>
              <a:ext cx="2101477" cy="3865214"/>
              <a:chOff x="750497" y="723642"/>
              <a:chExt cx="2101477" cy="3865214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5B43BA7-4709-524E-BA5B-7E7F1AE1B681}"/>
                  </a:ext>
                </a:extLst>
              </p:cNvPr>
              <p:cNvSpPr/>
              <p:nvPr/>
            </p:nvSpPr>
            <p:spPr>
              <a:xfrm>
                <a:off x="750497" y="1615518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EFA2013-F230-364C-85E1-C66767C2FA36}"/>
                  </a:ext>
                </a:extLst>
              </p:cNvPr>
              <p:cNvSpPr/>
              <p:nvPr/>
            </p:nvSpPr>
            <p:spPr>
              <a:xfrm>
                <a:off x="750497" y="2507394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4EDABF69-EB26-CE4D-8BDA-B0BE65C4FFA0}"/>
                  </a:ext>
                </a:extLst>
              </p:cNvPr>
              <p:cNvSpPr/>
              <p:nvPr/>
            </p:nvSpPr>
            <p:spPr>
              <a:xfrm>
                <a:off x="750497" y="3399270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D21BD1D2-8F39-E140-A077-CA8280F4ACD4}"/>
                  </a:ext>
                </a:extLst>
              </p:cNvPr>
              <p:cNvSpPr/>
              <p:nvPr/>
            </p:nvSpPr>
            <p:spPr>
              <a:xfrm>
                <a:off x="750497" y="4291144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6DEC850D-E80B-2B49-908B-B85986D50C74}"/>
                  </a:ext>
                </a:extLst>
              </p:cNvPr>
              <p:cNvSpPr/>
              <p:nvPr/>
            </p:nvSpPr>
            <p:spPr>
              <a:xfrm>
                <a:off x="2554262" y="1615518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B8FEE0A-3B3A-D342-99F2-8CDE8A1E7FB5}"/>
                  </a:ext>
                </a:extLst>
              </p:cNvPr>
              <p:cNvSpPr/>
              <p:nvPr/>
            </p:nvSpPr>
            <p:spPr>
              <a:xfrm>
                <a:off x="2554262" y="2507394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C5E9637-990D-EB46-9F5D-40AC8DAA8121}"/>
                  </a:ext>
                </a:extLst>
              </p:cNvPr>
              <p:cNvSpPr/>
              <p:nvPr/>
            </p:nvSpPr>
            <p:spPr>
              <a:xfrm>
                <a:off x="2554262" y="3399270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F2AF20BA-4D90-1C41-ACA7-7BAB20533FA4}"/>
                  </a:ext>
                </a:extLst>
              </p:cNvPr>
              <p:cNvSpPr/>
              <p:nvPr/>
            </p:nvSpPr>
            <p:spPr>
              <a:xfrm>
                <a:off x="2554262" y="4291144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A46261C-2CC2-A941-AF26-817270D8F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209" y="875986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394E3FF3-3C41-4B40-A46C-47230C66EE11}"/>
                  </a:ext>
                </a:extLst>
              </p:cNvPr>
              <p:cNvCxnSpPr/>
              <p:nvPr/>
            </p:nvCxnSpPr>
            <p:spPr>
              <a:xfrm>
                <a:off x="1066156" y="4440000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D08D458-B774-8A44-AD09-AC79BDB9491E}"/>
                  </a:ext>
                </a:extLst>
              </p:cNvPr>
              <p:cNvCxnSpPr>
                <a:cxnSpLocks/>
                <a:endCxn id="199" idx="2"/>
              </p:cNvCxnSpPr>
              <p:nvPr/>
            </p:nvCxnSpPr>
            <p:spPr>
              <a:xfrm>
                <a:off x="1066156" y="878251"/>
                <a:ext cx="1488106" cy="88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A8B185A-660F-7E43-AE65-A88006E0703D}"/>
                  </a:ext>
                </a:extLst>
              </p:cNvPr>
              <p:cNvCxnSpPr>
                <a:cxnSpLocks/>
                <a:stCxn id="190" idx="6"/>
                <a:endCxn id="200" idx="2"/>
              </p:cNvCxnSpPr>
              <p:nvPr/>
            </p:nvCxnSpPr>
            <p:spPr>
              <a:xfrm>
                <a:off x="1048209" y="1764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0DFD476-1D10-D148-828B-BFC30C6C7128}"/>
                  </a:ext>
                </a:extLst>
              </p:cNvPr>
              <p:cNvCxnSpPr>
                <a:cxnSpLocks/>
                <a:stCxn id="198" idx="6"/>
                <a:endCxn id="199" idx="2"/>
              </p:cNvCxnSpPr>
              <p:nvPr/>
            </p:nvCxnSpPr>
            <p:spPr>
              <a:xfrm flipV="1">
                <a:off x="1048209" y="1764374"/>
                <a:ext cx="1506053" cy="2675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7DE54A8D-FAC4-904C-8D1F-B8825E126C39}"/>
                  </a:ext>
                </a:extLst>
              </p:cNvPr>
              <p:cNvCxnSpPr>
                <a:cxnSpLocks/>
                <a:stCxn id="190" idx="6"/>
                <a:endCxn id="202" idx="2"/>
              </p:cNvCxnSpPr>
              <p:nvPr/>
            </p:nvCxnSpPr>
            <p:spPr>
              <a:xfrm>
                <a:off x="1048209" y="1764374"/>
                <a:ext cx="1506053" cy="2675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23C7E62E-FA76-D846-93BA-45273DEF0148}"/>
                  </a:ext>
                </a:extLst>
              </p:cNvPr>
              <p:cNvCxnSpPr>
                <a:cxnSpLocks/>
                <a:stCxn id="197" idx="6"/>
                <a:endCxn id="200" idx="2"/>
              </p:cNvCxnSpPr>
              <p:nvPr/>
            </p:nvCxnSpPr>
            <p:spPr>
              <a:xfrm flipV="1">
                <a:off x="1048209" y="2656250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0867DDD-A43D-5E49-8B9C-3DCE00EA563C}"/>
                  </a:ext>
                </a:extLst>
              </p:cNvPr>
              <p:cNvCxnSpPr>
                <a:cxnSpLocks/>
                <a:stCxn id="197" idx="6"/>
                <a:endCxn id="201" idx="2"/>
              </p:cNvCxnSpPr>
              <p:nvPr/>
            </p:nvCxnSpPr>
            <p:spPr>
              <a:xfrm>
                <a:off x="1048209" y="3548126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D61CD84-21B7-3342-A987-F9F6D01C50FF}"/>
                  </a:ext>
                </a:extLst>
              </p:cNvPr>
              <p:cNvCxnSpPr>
                <a:cxnSpLocks/>
                <a:stCxn id="190" idx="6"/>
              </p:cNvCxnSpPr>
              <p:nvPr/>
            </p:nvCxnSpPr>
            <p:spPr>
              <a:xfrm>
                <a:off x="1048209" y="1764374"/>
                <a:ext cx="1493353" cy="177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12ABF69-B2C6-8645-8FFE-FE1710A86117}"/>
                  </a:ext>
                </a:extLst>
              </p:cNvPr>
              <p:cNvCxnSpPr>
                <a:cxnSpLocks/>
                <a:stCxn id="191" idx="6"/>
              </p:cNvCxnSpPr>
              <p:nvPr/>
            </p:nvCxnSpPr>
            <p:spPr>
              <a:xfrm>
                <a:off x="1048209" y="2656250"/>
                <a:ext cx="1477046" cy="8753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49D0169-9DD9-C448-8C29-BDE211AE2ECC}"/>
                  </a:ext>
                </a:extLst>
              </p:cNvPr>
              <p:cNvCxnSpPr>
                <a:cxnSpLocks/>
                <a:endCxn id="243" idx="2"/>
              </p:cNvCxnSpPr>
              <p:nvPr/>
            </p:nvCxnSpPr>
            <p:spPr>
              <a:xfrm flipV="1">
                <a:off x="1035509" y="872728"/>
                <a:ext cx="1506053" cy="26696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9621B41C-DDA4-7D41-9965-3997188BBF8B}"/>
                  </a:ext>
                </a:extLst>
              </p:cNvPr>
              <p:cNvCxnSpPr>
                <a:cxnSpLocks/>
                <a:stCxn id="240" idx="6"/>
              </p:cNvCxnSpPr>
              <p:nvPr/>
            </p:nvCxnSpPr>
            <p:spPr>
              <a:xfrm>
                <a:off x="1049282" y="872498"/>
                <a:ext cx="1492280" cy="35617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85D28589-F313-A646-B8F7-D124214306BC}"/>
                  </a:ext>
                </a:extLst>
              </p:cNvPr>
              <p:cNvCxnSpPr>
                <a:cxnSpLocks/>
                <a:stCxn id="191" idx="6"/>
                <a:endCxn id="243" idx="2"/>
              </p:cNvCxnSpPr>
              <p:nvPr/>
            </p:nvCxnSpPr>
            <p:spPr>
              <a:xfrm flipV="1">
                <a:off x="1048209" y="872728"/>
                <a:ext cx="1493353" cy="17835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1F96321-E073-2A42-9293-BC3C58FE13A9}"/>
                  </a:ext>
                </a:extLst>
              </p:cNvPr>
              <p:cNvCxnSpPr>
                <a:cxnSpLocks/>
                <a:stCxn id="198" idx="6"/>
                <a:endCxn id="200" idx="2"/>
              </p:cNvCxnSpPr>
              <p:nvPr/>
            </p:nvCxnSpPr>
            <p:spPr>
              <a:xfrm flipV="1">
                <a:off x="1048209" y="2656250"/>
                <a:ext cx="1506053" cy="17837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D553D97-A1C5-6740-9779-AA5FA3FA06C2}"/>
                  </a:ext>
                </a:extLst>
              </p:cNvPr>
              <p:cNvCxnSpPr>
                <a:cxnSpLocks/>
                <a:stCxn id="197" idx="6"/>
                <a:endCxn id="199" idx="2"/>
              </p:cNvCxnSpPr>
              <p:nvPr/>
            </p:nvCxnSpPr>
            <p:spPr>
              <a:xfrm flipV="1">
                <a:off x="1048209" y="1764374"/>
                <a:ext cx="1506053" cy="17837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E7B97538-5B65-0046-9329-F9707AACD740}"/>
                  </a:ext>
                </a:extLst>
              </p:cNvPr>
              <p:cNvSpPr/>
              <p:nvPr/>
            </p:nvSpPr>
            <p:spPr>
              <a:xfrm>
                <a:off x="751570" y="723642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A8F889AF-115E-8743-B967-9AFC03219581}"/>
                  </a:ext>
                </a:extLst>
              </p:cNvPr>
              <p:cNvSpPr/>
              <p:nvPr/>
            </p:nvSpPr>
            <p:spPr>
              <a:xfrm>
                <a:off x="2541562" y="723872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B96AAE-E8C4-2FC5-DF92-A3467C513015}"/>
              </a:ext>
            </a:extLst>
          </p:cNvPr>
          <p:cNvGrpSpPr/>
          <p:nvPr/>
        </p:nvGrpSpPr>
        <p:grpSpPr>
          <a:xfrm>
            <a:off x="9406471" y="1108651"/>
            <a:ext cx="2101477" cy="5299227"/>
            <a:chOff x="9037505" y="723643"/>
            <a:chExt cx="2101477" cy="5299227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AC33B6D9-1F10-CE40-AAD3-8EA9A50B053F}"/>
                </a:ext>
              </a:extLst>
            </p:cNvPr>
            <p:cNvSpPr txBox="1"/>
            <p:nvPr/>
          </p:nvSpPr>
          <p:spPr>
            <a:xfrm>
              <a:off x="9340026" y="5191873"/>
              <a:ext cx="14964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locally</a:t>
              </a:r>
              <a:br>
                <a:rPr lang="en-US" sz="2400" dirty="0"/>
              </a:br>
              <a:r>
                <a:rPr lang="en-US" sz="2400" dirty="0"/>
                <a:t>connected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BE2A5276-60E1-5546-A6A0-8E9115325289}"/>
                </a:ext>
              </a:extLst>
            </p:cNvPr>
            <p:cNvGrpSpPr/>
            <p:nvPr/>
          </p:nvGrpSpPr>
          <p:grpSpPr>
            <a:xfrm>
              <a:off x="9037505" y="723643"/>
              <a:ext cx="2101477" cy="3865214"/>
              <a:chOff x="750497" y="723642"/>
              <a:chExt cx="2101477" cy="3865214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2C06E31-B397-584C-994F-0A3784CA017C}"/>
                  </a:ext>
                </a:extLst>
              </p:cNvPr>
              <p:cNvSpPr/>
              <p:nvPr/>
            </p:nvSpPr>
            <p:spPr>
              <a:xfrm>
                <a:off x="750497" y="1615518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73A988F9-9348-A045-A9FC-446C7578B588}"/>
                  </a:ext>
                </a:extLst>
              </p:cNvPr>
              <p:cNvSpPr/>
              <p:nvPr/>
            </p:nvSpPr>
            <p:spPr>
              <a:xfrm>
                <a:off x="750497" y="2507394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81DD3F1E-599F-3549-8A76-2B935B4FA0F4}"/>
                  </a:ext>
                </a:extLst>
              </p:cNvPr>
              <p:cNvSpPr/>
              <p:nvPr/>
            </p:nvSpPr>
            <p:spPr>
              <a:xfrm>
                <a:off x="750497" y="3399270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CCBA9A2B-427C-5442-96EC-B8785E86A7DC}"/>
                  </a:ext>
                </a:extLst>
              </p:cNvPr>
              <p:cNvSpPr/>
              <p:nvPr/>
            </p:nvSpPr>
            <p:spPr>
              <a:xfrm>
                <a:off x="750497" y="4291144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4EDF6CDE-AA60-B14D-8394-F78E983B6190}"/>
                  </a:ext>
                </a:extLst>
              </p:cNvPr>
              <p:cNvSpPr/>
              <p:nvPr/>
            </p:nvSpPr>
            <p:spPr>
              <a:xfrm>
                <a:off x="2554262" y="1615518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D20B8A59-2D25-D54B-80E4-00F589FF3597}"/>
                  </a:ext>
                </a:extLst>
              </p:cNvPr>
              <p:cNvSpPr/>
              <p:nvPr/>
            </p:nvSpPr>
            <p:spPr>
              <a:xfrm>
                <a:off x="2554262" y="2507394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E340FBAA-1348-5142-9232-7B7997CE9530}"/>
                  </a:ext>
                </a:extLst>
              </p:cNvPr>
              <p:cNvSpPr/>
              <p:nvPr/>
            </p:nvSpPr>
            <p:spPr>
              <a:xfrm>
                <a:off x="2554262" y="3399270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99D2A362-7A11-4844-A9B5-D4BE4BE86607}"/>
                  </a:ext>
                </a:extLst>
              </p:cNvPr>
              <p:cNvSpPr/>
              <p:nvPr/>
            </p:nvSpPr>
            <p:spPr>
              <a:xfrm>
                <a:off x="2554262" y="4291144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7CA0F906-5838-4E4E-95AE-744C52DD6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209" y="875986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2C06EA3-C313-244A-9204-260E1DB65262}"/>
                  </a:ext>
                </a:extLst>
              </p:cNvPr>
              <p:cNvCxnSpPr/>
              <p:nvPr/>
            </p:nvCxnSpPr>
            <p:spPr>
              <a:xfrm>
                <a:off x="1066156" y="4440000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E0DC0146-7133-7441-9A99-E28749E0C55D}"/>
                  </a:ext>
                </a:extLst>
              </p:cNvPr>
              <p:cNvCxnSpPr>
                <a:cxnSpLocks/>
                <a:stCxn id="247" idx="6"/>
                <a:endCxn id="252" idx="2"/>
              </p:cNvCxnSpPr>
              <p:nvPr/>
            </p:nvCxnSpPr>
            <p:spPr>
              <a:xfrm>
                <a:off x="1048209" y="1764374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424BD8F8-8A02-7944-92F8-47FFFE3085A9}"/>
                  </a:ext>
                </a:extLst>
              </p:cNvPr>
              <p:cNvCxnSpPr>
                <a:cxnSpLocks/>
                <a:endCxn id="252" idx="2"/>
              </p:cNvCxnSpPr>
              <p:nvPr/>
            </p:nvCxnSpPr>
            <p:spPr>
              <a:xfrm>
                <a:off x="1066156" y="878251"/>
                <a:ext cx="1488106" cy="88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9C36F575-E4E1-9443-AC87-56B393F8A32B}"/>
                  </a:ext>
                </a:extLst>
              </p:cNvPr>
              <p:cNvCxnSpPr>
                <a:cxnSpLocks/>
                <a:stCxn id="247" idx="6"/>
                <a:endCxn id="253" idx="2"/>
              </p:cNvCxnSpPr>
              <p:nvPr/>
            </p:nvCxnSpPr>
            <p:spPr>
              <a:xfrm>
                <a:off x="1048209" y="1764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DB5F8DC-8D8C-2943-86A5-C404BD9A0698}"/>
                  </a:ext>
                </a:extLst>
              </p:cNvPr>
              <p:cNvCxnSpPr>
                <a:cxnSpLocks/>
                <a:stCxn id="249" idx="6"/>
                <a:endCxn id="253" idx="2"/>
              </p:cNvCxnSpPr>
              <p:nvPr/>
            </p:nvCxnSpPr>
            <p:spPr>
              <a:xfrm>
                <a:off x="1048209" y="2656250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FFEF8988-DA4D-8E40-B15F-E546BEEF08D9}"/>
                  </a:ext>
                </a:extLst>
              </p:cNvPr>
              <p:cNvCxnSpPr>
                <a:cxnSpLocks/>
                <a:stCxn id="247" idx="6"/>
                <a:endCxn id="300" idx="2"/>
              </p:cNvCxnSpPr>
              <p:nvPr/>
            </p:nvCxnSpPr>
            <p:spPr>
              <a:xfrm flipV="1">
                <a:off x="1048209" y="872728"/>
                <a:ext cx="1493353" cy="8916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7FDA911-B6FB-8D45-AFB2-3861A9F262A3}"/>
                  </a:ext>
                </a:extLst>
              </p:cNvPr>
              <p:cNvCxnSpPr>
                <a:cxnSpLocks/>
                <a:stCxn id="250" idx="6"/>
                <a:endCxn id="253" idx="2"/>
              </p:cNvCxnSpPr>
              <p:nvPr/>
            </p:nvCxnSpPr>
            <p:spPr>
              <a:xfrm flipV="1">
                <a:off x="1048209" y="2656250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9A970475-0541-5F45-8864-7EA253B8F084}"/>
                  </a:ext>
                </a:extLst>
              </p:cNvPr>
              <p:cNvCxnSpPr>
                <a:cxnSpLocks/>
                <a:stCxn id="250" idx="6"/>
                <a:endCxn id="254" idx="2"/>
              </p:cNvCxnSpPr>
              <p:nvPr/>
            </p:nvCxnSpPr>
            <p:spPr>
              <a:xfrm>
                <a:off x="1048209" y="3548126"/>
                <a:ext cx="15060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EE9AFBDF-EF6B-A244-83AD-3B6DA4B0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509" y="3542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E8D7BE0B-D316-FE45-876E-5FDDEA65F2DF}"/>
                  </a:ext>
                </a:extLst>
              </p:cNvPr>
              <p:cNvCxnSpPr>
                <a:cxnSpLocks/>
                <a:stCxn id="249" idx="6"/>
              </p:cNvCxnSpPr>
              <p:nvPr/>
            </p:nvCxnSpPr>
            <p:spPr>
              <a:xfrm>
                <a:off x="1048209" y="2656250"/>
                <a:ext cx="1477046" cy="8753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479236E-C07E-7649-BBA3-EA3F488DAF2E}"/>
                  </a:ext>
                </a:extLst>
              </p:cNvPr>
              <p:cNvCxnSpPr>
                <a:cxnSpLocks/>
                <a:stCxn id="249" idx="6"/>
                <a:endCxn id="252" idx="2"/>
              </p:cNvCxnSpPr>
              <p:nvPr/>
            </p:nvCxnSpPr>
            <p:spPr>
              <a:xfrm flipV="1">
                <a:off x="1048209" y="1764374"/>
                <a:ext cx="1506053" cy="891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7C6D20-4E1E-9A4C-9459-6BBE7C79E5FD}"/>
                  </a:ext>
                </a:extLst>
              </p:cNvPr>
              <p:cNvCxnSpPr>
                <a:cxnSpLocks/>
                <a:stCxn id="251" idx="6"/>
                <a:endCxn id="254" idx="2"/>
              </p:cNvCxnSpPr>
              <p:nvPr/>
            </p:nvCxnSpPr>
            <p:spPr>
              <a:xfrm flipV="1">
                <a:off x="1048209" y="3548126"/>
                <a:ext cx="1506053" cy="891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4DE5870-8431-A043-BD02-F804A2B5E4D3}"/>
                  </a:ext>
                </a:extLst>
              </p:cNvPr>
              <p:cNvSpPr/>
              <p:nvPr/>
            </p:nvSpPr>
            <p:spPr>
              <a:xfrm>
                <a:off x="751570" y="723642"/>
                <a:ext cx="297712" cy="297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DB28A483-9E0A-AC42-91BD-AB80A6AAD351}"/>
                  </a:ext>
                </a:extLst>
              </p:cNvPr>
              <p:cNvSpPr/>
              <p:nvPr/>
            </p:nvSpPr>
            <p:spPr>
              <a:xfrm>
                <a:off x="2541562" y="723872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F6A27E-F2B9-B489-885F-44EABB395115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61AF50-058D-67AA-6F76-CAF904BB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connections patterns between layers</a:t>
            </a:r>
          </a:p>
        </p:txBody>
      </p:sp>
    </p:spTree>
    <p:extLst>
      <p:ext uri="{BB962C8B-B14F-4D97-AF65-F5344CB8AC3E}">
        <p14:creationId xmlns:p14="http://schemas.microsoft.com/office/powerpoint/2010/main" val="374123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BE24AF2C-2EB6-5B8A-42AE-26F2C88602AF}"/>
              </a:ext>
            </a:extLst>
          </p:cNvPr>
          <p:cNvGrpSpPr/>
          <p:nvPr/>
        </p:nvGrpSpPr>
        <p:grpSpPr>
          <a:xfrm>
            <a:off x="2419252" y="553000"/>
            <a:ext cx="9255443" cy="6319544"/>
            <a:chOff x="1228258" y="114515"/>
            <a:chExt cx="9255443" cy="6319544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0523F95-FD06-1F43-AF44-0B896CD58450}"/>
                </a:ext>
              </a:extLst>
            </p:cNvPr>
            <p:cNvGrpSpPr/>
            <p:nvPr/>
          </p:nvGrpSpPr>
          <p:grpSpPr>
            <a:xfrm>
              <a:off x="1228258" y="1859752"/>
              <a:ext cx="9255443" cy="2946339"/>
              <a:chOff x="1228259" y="1179272"/>
              <a:chExt cx="7063138" cy="2946339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38757FBD-951D-0941-AB96-A1821D5A7169}"/>
                  </a:ext>
                </a:extLst>
              </p:cNvPr>
              <p:cNvGrpSpPr/>
              <p:nvPr/>
            </p:nvGrpSpPr>
            <p:grpSpPr>
              <a:xfrm flipH="1">
                <a:off x="7119910" y="1216025"/>
                <a:ext cx="931609" cy="2807335"/>
                <a:chOff x="8734869" y="1318436"/>
                <a:chExt cx="1558949" cy="3730117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68198C5B-EC8A-FC4F-B797-5B041662D741}"/>
                    </a:ext>
                  </a:extLst>
                </p:cNvPr>
                <p:cNvGrpSpPr/>
                <p:nvPr/>
              </p:nvGrpSpPr>
              <p:grpSpPr>
                <a:xfrm>
                  <a:off x="8734871" y="1318436"/>
                  <a:ext cx="1558947" cy="3719552"/>
                  <a:chOff x="5127341" y="1318436"/>
                  <a:chExt cx="1558947" cy="3719552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04348F6D-22EE-5646-A519-EAB5CC7228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3102188"/>
                    <a:ext cx="1506056" cy="1045178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16D5A54C-F4FE-2B4E-A771-664E28D915B7}"/>
                      </a:ext>
                    </a:extLst>
                  </p:cNvPr>
                  <p:cNvCxnSpPr>
                    <a:cxnSpLocks/>
                    <a:endCxn id="9" idx="3"/>
                  </p:cNvCxnSpPr>
                  <p:nvPr/>
                </p:nvCxnSpPr>
                <p:spPr>
                  <a:xfrm>
                    <a:off x="5127341" y="3548126"/>
                    <a:ext cx="1517203" cy="1073542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7CC4364E-BA09-EA4F-BFAA-1329192201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3994064"/>
                    <a:ext cx="1558945" cy="814024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309B66F1-EA7D-B444-AC9C-00F4F32E7D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4440001"/>
                    <a:ext cx="1530572" cy="341215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531352EA-DD37-CF49-8CB8-05547953DE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3994065"/>
                    <a:ext cx="1488219" cy="1022792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8E7776C9-681E-3E48-8B29-CD1B46BCA3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4440000"/>
                    <a:ext cx="1506054" cy="597988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F1AEE0DB-EA21-E04A-9D25-0B6E10D9D2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58945" cy="3567500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B5263513-896C-0B42-8060-960CD20F69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493865" cy="3155249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9FE465AF-3E32-4749-A62A-00949FCA9C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656249"/>
                    <a:ext cx="1488218" cy="2105820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B8EE64CA-D3C8-C746-91EA-ADFC17EEE4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1" y="2656249"/>
                    <a:ext cx="1507225" cy="1491117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65DB499E-7430-3D42-8FE1-CDBB32660366}"/>
                      </a:ext>
                    </a:extLst>
                  </p:cNvPr>
                  <p:cNvCxnSpPr>
                    <a:cxnSpLocks/>
                    <a:endCxn id="9" idx="3"/>
                  </p:cNvCxnSpPr>
                  <p:nvPr/>
                </p:nvCxnSpPr>
                <p:spPr>
                  <a:xfrm>
                    <a:off x="5127341" y="2210312"/>
                    <a:ext cx="1517205" cy="2411355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31EF8146-EEFA-E546-9631-F7726D788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2" y="4124474"/>
                  <a:ext cx="1527185" cy="315526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60D59940-3D06-724F-9FE2-34B1E2170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2" y="3994066"/>
                  <a:ext cx="1507231" cy="392854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5ED040D4-02E9-CB44-A6CA-9A1A71E98D10}"/>
                    </a:ext>
                  </a:extLst>
                </p:cNvPr>
                <p:cNvCxnSpPr>
                  <a:cxnSpLocks/>
                  <a:endCxn id="9" idx="3"/>
                </p:cNvCxnSpPr>
                <p:nvPr/>
              </p:nvCxnSpPr>
              <p:spPr>
                <a:xfrm>
                  <a:off x="8776695" y="3559389"/>
                  <a:ext cx="1475385" cy="1062279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BDCC271F-EA62-F44F-9074-D1CF6DA5D2C9}"/>
                    </a:ext>
                  </a:extLst>
                </p:cNvPr>
                <p:cNvCxnSpPr>
                  <a:cxnSpLocks/>
                  <a:endCxn id="9" idx="3"/>
                </p:cNvCxnSpPr>
                <p:nvPr/>
              </p:nvCxnSpPr>
              <p:spPr>
                <a:xfrm>
                  <a:off x="8734869" y="2656250"/>
                  <a:ext cx="1517209" cy="1965419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9C6FF0B0-7BF6-1A40-9544-2C53AF9F7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3102188"/>
                  <a:ext cx="1506054" cy="1946365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7A1A212C-174E-D140-A739-0756790E1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2" y="1318436"/>
                  <a:ext cx="1466037" cy="282893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5171242-1008-8747-B84B-56C3DDAB3A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2" y="2210313"/>
                  <a:ext cx="1530573" cy="2151839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7CEC7334-42CD-D14D-8D0D-D0A914773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3102189"/>
                  <a:ext cx="1506054" cy="128473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A6E228C2-6832-0141-AB75-249ECD361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2" y="1764374"/>
                  <a:ext cx="1507231" cy="2366092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D545336A-2A61-5242-A4EF-5862E8C80C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2" y="2210313"/>
                  <a:ext cx="1488219" cy="2808064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862DE2-0A6F-1F44-9ABB-1499375EACED}"/>
                  </a:ext>
                </a:extLst>
              </p:cNvPr>
              <p:cNvSpPr/>
              <p:nvPr/>
            </p:nvSpPr>
            <p:spPr>
              <a:xfrm>
                <a:off x="1228259" y="1190847"/>
                <a:ext cx="233916" cy="2402959"/>
              </a:xfrm>
              <a:prstGeom prst="rect">
                <a:avLst/>
              </a:prstGeom>
              <a:pattFill prst="dkHorz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89A872-C466-0147-9E33-02D8082F1A83}"/>
                  </a:ext>
                </a:extLst>
              </p:cNvPr>
              <p:cNvSpPr/>
              <p:nvPr/>
            </p:nvSpPr>
            <p:spPr>
              <a:xfrm>
                <a:off x="2346746" y="1190847"/>
                <a:ext cx="233916" cy="2402959"/>
              </a:xfrm>
              <a:prstGeom prst="rect">
                <a:avLst/>
              </a:prstGeom>
              <a:pattFill prst="dkHorz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BCE69D-8C68-CA4F-B3D2-30FE410F5AD0}"/>
                  </a:ext>
                </a:extLst>
              </p:cNvPr>
              <p:cNvSpPr/>
              <p:nvPr/>
            </p:nvSpPr>
            <p:spPr>
              <a:xfrm>
                <a:off x="3512058" y="1982953"/>
                <a:ext cx="233916" cy="847060"/>
              </a:xfrm>
              <a:prstGeom prst="rect">
                <a:avLst/>
              </a:prstGeom>
              <a:pattFill prst="dkHorz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CB96DD-461D-D145-878B-9A40BDA95F8E}"/>
                  </a:ext>
                </a:extLst>
              </p:cNvPr>
              <p:cNvSpPr/>
              <p:nvPr/>
            </p:nvSpPr>
            <p:spPr>
              <a:xfrm>
                <a:off x="4665808" y="1190847"/>
                <a:ext cx="233916" cy="2402959"/>
              </a:xfrm>
              <a:prstGeom prst="rect">
                <a:avLst/>
              </a:prstGeom>
              <a:pattFill prst="dkHorz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5475D1-54FC-2D4A-9468-F08BBA43D42E}"/>
                  </a:ext>
                </a:extLst>
              </p:cNvPr>
              <p:cNvSpPr/>
              <p:nvPr/>
            </p:nvSpPr>
            <p:spPr>
              <a:xfrm>
                <a:off x="5750105" y="1190847"/>
                <a:ext cx="233916" cy="2402959"/>
              </a:xfrm>
              <a:prstGeom prst="rect">
                <a:avLst/>
              </a:prstGeom>
              <a:pattFill prst="dkHorz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167963-C1B1-D546-988B-7FDE810B180F}"/>
                  </a:ext>
                </a:extLst>
              </p:cNvPr>
              <p:cNvSpPr/>
              <p:nvPr/>
            </p:nvSpPr>
            <p:spPr>
              <a:xfrm>
                <a:off x="6910936" y="1982953"/>
                <a:ext cx="233916" cy="847060"/>
              </a:xfrm>
              <a:prstGeom prst="rect">
                <a:avLst/>
              </a:prstGeom>
              <a:pattFill prst="dkHorz">
                <a:fgClr>
                  <a:srgbClr val="FF40FF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666A8E-E725-F14D-888E-3C7609DBCFB0}"/>
                  </a:ext>
                </a:extLst>
              </p:cNvPr>
              <p:cNvSpPr/>
              <p:nvPr/>
            </p:nvSpPr>
            <p:spPr>
              <a:xfrm>
                <a:off x="6910936" y="3278551"/>
                <a:ext cx="233916" cy="847060"/>
              </a:xfrm>
              <a:prstGeom prst="rect">
                <a:avLst/>
              </a:prstGeom>
              <a:pattFill prst="dkHorz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2F3643F-EA05-AB43-BC68-F1EE0F9B8999}"/>
                  </a:ext>
                </a:extLst>
              </p:cNvPr>
              <p:cNvSpPr/>
              <p:nvPr/>
            </p:nvSpPr>
            <p:spPr>
              <a:xfrm>
                <a:off x="8057481" y="1179272"/>
                <a:ext cx="233916" cy="2402959"/>
              </a:xfrm>
              <a:prstGeom prst="rect">
                <a:avLst/>
              </a:prstGeom>
              <a:pattFill prst="dkHorz">
                <a:fgClr>
                  <a:srgbClr val="00FA0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50B9E6E-F86A-0146-827B-D824FC27FE45}"/>
                  </a:ext>
                </a:extLst>
              </p:cNvPr>
              <p:cNvGrpSpPr/>
              <p:nvPr/>
            </p:nvGrpSpPr>
            <p:grpSpPr>
              <a:xfrm>
                <a:off x="1462174" y="1190847"/>
                <a:ext cx="900000" cy="2402959"/>
                <a:chOff x="2630397" y="870756"/>
                <a:chExt cx="1536700" cy="400367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466DD10-A62C-2545-9F21-2766F38E92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884001"/>
                  <a:ext cx="1506053" cy="4344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E21628E-134A-7946-93FF-1480F00AFB0C}"/>
                    </a:ext>
                  </a:extLst>
                </p:cNvPr>
                <p:cNvCxnSpPr/>
                <p:nvPr/>
              </p:nvCxnSpPr>
              <p:spPr>
                <a:xfrm>
                  <a:off x="2661044" y="4440000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A7365B7-1560-3042-94A6-BB2472C8FA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267130E-08DC-5343-815C-785FB5AAB7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4933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ED86C24-110F-334C-8BC1-15F9B9BA3391}"/>
                    </a:ext>
                  </a:extLst>
                </p:cNvPr>
                <p:cNvCxnSpPr/>
                <p:nvPr/>
              </p:nvCxnSpPr>
              <p:spPr>
                <a:xfrm>
                  <a:off x="2661044" y="2232836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C071B50-F5A1-C34A-80BC-3C6C5E5A2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5316FE0-1A43-CB48-8EEC-8E8208FF0E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1044" y="1318436"/>
                  <a:ext cx="1488106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7A22B4B-7E4F-D341-8C6D-572D0A049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506053" cy="13378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5E70D4B-5E90-8841-9E82-F4D8361AF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102188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C46C79B-61AD-D947-8F30-28444192C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656250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8EC38A9-F769-5C48-AE72-4FA1661F04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1318436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46214B53-DC3C-B34D-A655-BA16D7255C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994064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03E40D8-1E76-7B4D-B8B6-EE345FE39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ED1A05D-5E36-4F4A-BF55-D4A22F5F9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884001"/>
                  <a:ext cx="1493353" cy="132631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58178B6-D021-1B4D-9A44-A95106ED99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548126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45D6028-190B-2D4D-877B-9EE36D635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096436"/>
                  <a:ext cx="1506053" cy="1777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E2685BE-3C5A-FC48-A0B3-13420A876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542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EDE290E-C05C-F744-8CEE-90ED8FC7A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8344" y="3096436"/>
                  <a:ext cx="1488106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6F6CDBF-61A9-BA46-B324-F129DE2C01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0397" y="884001"/>
                  <a:ext cx="1506053" cy="26583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4F0FACD-7121-EA4E-AB91-A2A577E39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542374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38E74EF-20C3-A741-A361-2D8C026F72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988312"/>
                  <a:ext cx="1506053" cy="88612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0535B85-6DF1-0A42-9AE1-D07E011FFF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210312"/>
                  <a:ext cx="1506053" cy="13378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79F8065-D2AB-8640-9368-2292920B5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656250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EECAE7-A9FF-F442-85CE-805DB96640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2210312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4A1FDC0-EF75-7A48-8523-15F3C542B4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1764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8ED656C-1876-DC42-AD75-CEB03C8697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3994064"/>
                  <a:ext cx="1506053" cy="4459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B485838-F6BC-5349-AA46-DCCEB5CB6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2656250"/>
                  <a:ext cx="1506053" cy="17837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B6DA82-115F-A046-97B8-4325F13DF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3548126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E826AA7-6713-BF4A-A884-D9BC5E9E26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506053" cy="178375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25FB571-88F4-0947-9F1F-6F81DCA86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8332" y="870756"/>
                  <a:ext cx="1510818" cy="89361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75AB27E-9DDF-6147-825B-6833A0CD2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8332" y="870756"/>
                  <a:ext cx="1498118" cy="44768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40ACA79-A4D4-0A41-A76C-D437F2C32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493572" cy="399043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1BB64C8-CAEF-444F-B039-F6BC39D15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506272" cy="266412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5FBB114-FDB4-4E4C-825C-42B3E0854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506272" cy="3555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70B0A6D-CEE2-AD44-83D0-72F1F117B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4440000"/>
                  <a:ext cx="1506272" cy="4344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A6D204D-7DC2-A849-8C60-56E7E5D18F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3994064"/>
                  <a:ext cx="1506272" cy="88037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C5D0430-2E29-8D48-B88A-732504947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1318436"/>
                  <a:ext cx="1506272" cy="3555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AB58121-E471-3744-AF19-AC133093B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3102188"/>
                  <a:ext cx="1506272" cy="17722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7F27579-1609-C34C-8D21-2371105260FE}"/>
                  </a:ext>
                </a:extLst>
              </p:cNvPr>
              <p:cNvGrpSpPr/>
              <p:nvPr/>
            </p:nvGrpSpPr>
            <p:grpSpPr>
              <a:xfrm flipH="1">
                <a:off x="4878319" y="1208076"/>
                <a:ext cx="900000" cy="2402959"/>
                <a:chOff x="2630397" y="870756"/>
                <a:chExt cx="1536700" cy="4003679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AC97D97-5331-B148-A613-4B4AFB2ED0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884001"/>
                  <a:ext cx="1506053" cy="4344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055AD6F4-477A-0D47-95E6-EF2F3D4D52F9}"/>
                    </a:ext>
                  </a:extLst>
                </p:cNvPr>
                <p:cNvCxnSpPr/>
                <p:nvPr/>
              </p:nvCxnSpPr>
              <p:spPr>
                <a:xfrm>
                  <a:off x="2661044" y="4440000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67FC0114-3B93-A44A-AE12-71E32B173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513EA84-3DBD-7344-8D6E-17567822B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4933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C9C9AD5-F855-4F44-8923-8ACE62401D14}"/>
                    </a:ext>
                  </a:extLst>
                </p:cNvPr>
                <p:cNvCxnSpPr/>
                <p:nvPr/>
              </p:nvCxnSpPr>
              <p:spPr>
                <a:xfrm>
                  <a:off x="2661044" y="2232836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A153B457-666B-7F42-ADD2-EB1E0127D1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CFC2C934-7A11-414B-9258-8CB13BDD5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1044" y="1318436"/>
                  <a:ext cx="1488106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EC84995-3C50-D14A-A7DB-5C6F93DFC0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506053" cy="13378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E60B8554-CC67-4642-BD50-0F0A5B848C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102188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B129D81D-41E4-3947-87C1-5CFCC8484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656250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FF35147-B9E4-CA4F-8668-B418E4E3F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1318436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CD7B3CB9-CFF1-8F4A-BA7C-0A4AC67BB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994064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0685E4C-65BA-E049-B284-7EAF594BF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3B0A5602-0F62-4E42-AAD6-3A4E8AD364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884001"/>
                  <a:ext cx="1493353" cy="132631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1E1E4E9D-6349-BA45-B2DB-2BED2A58C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548126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0AFA222E-1FA2-BF4E-9D92-57F6C5802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096436"/>
                  <a:ext cx="1506053" cy="1777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F5A43B0A-6611-1F4C-A527-1A1380A91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542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8F16494F-94E4-8140-9FE4-50D65F10C2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8344" y="3096436"/>
                  <a:ext cx="1488106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900B2F7-09B2-3841-BDCC-401E23AB0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0397" y="884001"/>
                  <a:ext cx="1506053" cy="26583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7051BAD-6E03-ED49-8E6A-B0BB2DA9D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542374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B2050F4-B6CB-764C-846A-A337D3D38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988312"/>
                  <a:ext cx="1506053" cy="88612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74C79B9F-7A60-434F-9F15-052F93052B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210312"/>
                  <a:ext cx="1506053" cy="13378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F0370B94-A0B9-3A4A-8954-8AE7E969C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656250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4C451DB4-B8E6-1545-B087-48D84699B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2210312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99012364-D991-934C-9182-2EE5F0C57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1764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B902E07B-6AD6-C040-BD1C-CFF45EFA5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3994064"/>
                  <a:ext cx="1506053" cy="4459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DFBC8458-78A4-F846-835E-A6886C645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2656250"/>
                  <a:ext cx="1506053" cy="17837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F0B1EB85-0EBE-7A4B-96EB-5285925DFA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3548126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F4C11F3-E902-394F-AE35-945459856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506053" cy="178375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4E2E15F-F9AA-B043-9299-3D17ECAFB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8332" y="870756"/>
                  <a:ext cx="1510818" cy="89361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C6FCB043-2654-9246-BE66-A30A2EE7C9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8332" y="870756"/>
                  <a:ext cx="1498118" cy="44768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5105FDE-E0B8-664A-9325-EE4C6F10F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493572" cy="399043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8D84537-CFE4-6942-92CD-B1A1C8872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506272" cy="266412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3959C33-B60F-D443-80B6-FC31A83F7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506272" cy="3555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79FB8CB-4ED8-CD41-88D5-E665E4871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4440000"/>
                  <a:ext cx="1506272" cy="4344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17534D98-B862-B546-823F-243775E07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3994064"/>
                  <a:ext cx="1506272" cy="88037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BC06706E-7776-EA40-93C8-468FF76799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1318436"/>
                  <a:ext cx="1506272" cy="3555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2D03326-29A1-D04D-9611-1E1C6D9860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3102188"/>
                  <a:ext cx="1506272" cy="17722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2FD432D-23AD-2440-8A38-D6065FA6B84D}"/>
                  </a:ext>
                </a:extLst>
              </p:cNvPr>
              <p:cNvGrpSpPr/>
              <p:nvPr/>
            </p:nvGrpSpPr>
            <p:grpSpPr>
              <a:xfrm>
                <a:off x="6004639" y="1198796"/>
                <a:ext cx="900000" cy="2349330"/>
                <a:chOff x="8734873" y="1318436"/>
                <a:chExt cx="1506054" cy="3121564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D85A1D90-DA3F-8F4C-A62E-96DC32369CC2}"/>
                    </a:ext>
                  </a:extLst>
                </p:cNvPr>
                <p:cNvGrpSpPr/>
                <p:nvPr/>
              </p:nvGrpSpPr>
              <p:grpSpPr>
                <a:xfrm>
                  <a:off x="8734873" y="1318436"/>
                  <a:ext cx="1506054" cy="3121564"/>
                  <a:chOff x="5127343" y="1318436"/>
                  <a:chExt cx="1506054" cy="3121564"/>
                </a:xfrm>
              </p:grpSpPr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4838B29D-93A8-E344-8F3C-3FE0F97AB5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5B9F5FDF-400B-0A4B-B68A-B534DFA24D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04DE7C9B-0D4A-274F-BD71-E7643CBE2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03388C26-B035-C540-A34B-3A9BA06BA9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4" cy="11148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220C3344-9E18-E947-A2A4-BB131EE815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A627F655-128B-4142-9DCC-47E1AD3A47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6689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4A6B77EC-CBF2-334F-80ED-9CCC19E46F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AF26011C-0C9C-4745-A1E9-22D0F3770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CF62515D-E9A6-5646-8725-DAAD9ED4B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4CCB0CE8-78F0-5146-9F78-18B779D772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433280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6BCFABA6-4E99-A94E-B670-162AA86981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656250"/>
                    <a:ext cx="1506053" cy="2229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C1D5EA9-DFD8-D849-AC3B-73F0852D1A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210312"/>
                    <a:ext cx="1506053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F064C507-7288-8540-AD58-06ED5AC61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3" cy="6689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B8A45B1-BA2D-154D-A9FC-0A2880E0F8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365EE77B-6C46-DD45-9562-C19320957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15607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5A8DD61-6099-7B49-8CA9-EC8FBA9503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76699" y="2879218"/>
                  <a:ext cx="1446393" cy="6801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1E1135D-20CB-0248-8C02-548DE36291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656250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559D59A6-8C97-A644-9527-2C66579445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3102188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278B7691-D42E-5641-B934-2252D2306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318436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8C3D2DC9-DE24-E542-838A-169A3003B1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5CFAFE0-7FBA-4E44-B301-64A6E00E97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6689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A7F197EA-F5FE-234D-9A27-F9B88204B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764374"/>
                  <a:ext cx="1506054" cy="15607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BD9FB640-BC65-8A4F-BE0F-FA99880AA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F3737566-4733-4A49-B60E-93678CA92F1E}"/>
                  </a:ext>
                </a:extLst>
              </p:cNvPr>
              <p:cNvGrpSpPr/>
              <p:nvPr/>
            </p:nvGrpSpPr>
            <p:grpSpPr>
              <a:xfrm flipV="1">
                <a:off x="2591173" y="1216025"/>
                <a:ext cx="900000" cy="2349330"/>
                <a:chOff x="8734873" y="1318436"/>
                <a:chExt cx="1506054" cy="3121564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61D00AD1-0C2C-1B43-858D-63544D500D0C}"/>
                    </a:ext>
                  </a:extLst>
                </p:cNvPr>
                <p:cNvGrpSpPr/>
                <p:nvPr/>
              </p:nvGrpSpPr>
              <p:grpSpPr>
                <a:xfrm>
                  <a:off x="8734873" y="1318436"/>
                  <a:ext cx="1506054" cy="3121564"/>
                  <a:chOff x="5127343" y="1318436"/>
                  <a:chExt cx="1506054" cy="3121564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B0228D8D-932B-C945-B21A-B83D0233B5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0E9B233B-1838-DA41-A0D9-EC5A941058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0CB84A36-84E0-1E4C-BD67-C6EFEA62AE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820D35CA-8483-6540-A002-DF9D56E9F5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4" cy="11148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B6BFE900-009E-2F4B-B73D-17AFB996D2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A36C4632-DD56-6E4E-9320-0E17032A15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6689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7ED92B88-B31E-4546-A45D-97AB96281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95DD25CE-1677-6E47-AAAA-176F30EE6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BBD2223A-53FC-2644-A4E8-DA199FAF6D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207E4E0D-E6C1-3A4C-9A2C-12A340F2FF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433280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5CB5EA66-0C7E-0741-9B76-21AF13E878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656250"/>
                    <a:ext cx="1506053" cy="2229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48C09503-75ED-AB42-8F55-F8A414FC98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210312"/>
                    <a:ext cx="1506053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4825C955-0725-3F40-911F-CE97BD4A15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3" cy="6689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D1E7990-1187-DE45-8B8C-58E6DA81E6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96141394-9F3D-AC4D-83A4-E20CE6775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15607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4278058-E139-B342-B1EE-47E6C86084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76699" y="2879218"/>
                  <a:ext cx="1446393" cy="6801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49FF265C-6706-8D4C-8ACC-D87A5E71D2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656250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2EAD0F5A-02DB-C949-A826-3D62F360D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3102188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F48AD20E-140C-8E40-9EFE-38E781DE2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318436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7F415408-ADAA-5C45-9971-015B8BDF71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EEA6F484-B8E7-AC40-A374-46B1296AF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6689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D3B6EE60-ED99-A540-9C76-F16E9094F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764374"/>
                  <a:ext cx="1506054" cy="15607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55E271C-CAF7-7F4F-8C39-F5165831B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B17992F0-BC69-7F4C-A183-FC20F70E3E2A}"/>
                  </a:ext>
                </a:extLst>
              </p:cNvPr>
              <p:cNvGrpSpPr/>
              <p:nvPr/>
            </p:nvGrpSpPr>
            <p:grpSpPr>
              <a:xfrm flipH="1">
                <a:off x="3761438" y="1243060"/>
                <a:ext cx="900000" cy="2349330"/>
                <a:chOff x="8734873" y="1318436"/>
                <a:chExt cx="1506054" cy="3121564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C3B11809-44C9-C842-AABC-1F958E7ACF69}"/>
                    </a:ext>
                  </a:extLst>
                </p:cNvPr>
                <p:cNvGrpSpPr/>
                <p:nvPr/>
              </p:nvGrpSpPr>
              <p:grpSpPr>
                <a:xfrm>
                  <a:off x="8734873" y="1318436"/>
                  <a:ext cx="1506054" cy="3121564"/>
                  <a:chOff x="5127343" y="1318436"/>
                  <a:chExt cx="1506054" cy="3121564"/>
                </a:xfrm>
              </p:grpSpPr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1C9A0BE7-696A-F448-BE81-D2ABE94BC3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4311E3B8-747F-F14D-9ACA-135B68F13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6FAA3BE5-5A73-0E4D-86FA-21E0691875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D974D8A-9FDD-5A4D-9EEC-A51E9F951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4" cy="11148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7414DD0E-517D-A249-8812-CF4A4CE47C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045D6113-8952-6B46-8199-7F3DF25B05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6689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816F8E81-249C-0D45-A626-5B8B2688C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E61ECDCE-B7D5-8441-81BE-4495A28D5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A539D882-08A2-9A43-A439-8241C5563C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81E19CFB-7EE4-8A49-955A-94D5FE872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433280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3901AA07-3886-BB43-8C12-684DC1420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656250"/>
                    <a:ext cx="1506053" cy="2229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7896533F-1AD3-D148-93C3-A0F50092A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210312"/>
                    <a:ext cx="1506053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652FBEA3-D62E-BD46-8914-5B53CCB09A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3" cy="6689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E59B4DB5-39C6-F341-A3AC-C6D58DA8E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41222D4-82DE-DF48-992E-EEA8E37BB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15607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9E4209CE-3E06-004A-AFFF-D940395C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76699" y="2879218"/>
                  <a:ext cx="1446393" cy="6801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40EBC853-3928-B04D-AE59-19635C3D48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656250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E02AF94-733B-4041-A509-1B24DE659A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3102188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1D114A50-4A3C-0447-81CB-2BAD7B6E3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318436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0B8FB20D-5B90-0F45-89B2-2D1B86BC6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857C060D-1703-ED43-AD3E-1462DC1467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6689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9C8276EC-4D72-534C-8F0E-33697D9ED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764374"/>
                  <a:ext cx="1506054" cy="15607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A8584550-E7A3-F74E-A2C4-65729A4E94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DCA06A4D-249B-B841-9635-9072A73B68AA}"/>
                  </a:ext>
                </a:extLst>
              </p:cNvPr>
              <p:cNvGrpSpPr/>
              <p:nvPr/>
            </p:nvGrpSpPr>
            <p:grpSpPr>
              <a:xfrm flipH="1" flipV="1">
                <a:off x="7158488" y="1207549"/>
                <a:ext cx="900000" cy="2349330"/>
                <a:chOff x="8734873" y="1318436"/>
                <a:chExt cx="1506054" cy="3121564"/>
              </a:xfrm>
            </p:grpSpPr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64878BA5-667A-424C-BEC6-57C81F8E25D9}"/>
                    </a:ext>
                  </a:extLst>
                </p:cNvPr>
                <p:cNvGrpSpPr/>
                <p:nvPr/>
              </p:nvGrpSpPr>
              <p:grpSpPr>
                <a:xfrm>
                  <a:off x="8734873" y="1318436"/>
                  <a:ext cx="1506054" cy="3121564"/>
                  <a:chOff x="5127343" y="1318436"/>
                  <a:chExt cx="1506054" cy="3121564"/>
                </a:xfrm>
              </p:grpSpPr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8919F365-166B-A84C-BC4E-C20AABB585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ED6E1AE0-249C-434F-88F3-5F7F0BF486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656FF8E9-80A5-EB41-99A2-591184660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22E5D35F-7320-7441-B04F-06962947E1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4" cy="11148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F1E68B32-BAF6-1741-814C-5FA09B2E87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879218"/>
                    <a:ext cx="1506053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17E455C4-8E9C-F242-A50A-D4BD7A9D8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6689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513BFB1D-9BF2-B94E-B77A-3D399459F5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3325156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8630161B-4A7D-4B4A-98CD-FFD94B3CD4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318436"/>
                    <a:ext cx="1506054" cy="156078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310CAE61-6445-B64F-8588-036E2945D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4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9F24B374-DFE9-EC4A-9C1A-D636D1D233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27343" y="2433280"/>
                    <a:ext cx="1506053" cy="2229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800706CA-FBFF-8449-8582-E4BF51A81F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656250"/>
                    <a:ext cx="1506053" cy="2229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E887B3E9-C2E6-0446-A127-7DBDD2696B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2210312"/>
                    <a:ext cx="1506053" cy="11148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490B00BD-6492-8143-A908-455DFF802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7343" y="1764374"/>
                    <a:ext cx="1506053" cy="6689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A6849598-EB7B-8A47-99DC-A31797272F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92DF8D7F-E509-D64F-9C2B-998B84594D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15607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FA832CE2-10B7-3545-BDD5-B4F19A5446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76699" y="2879218"/>
                  <a:ext cx="1446393" cy="6801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DE4E741E-3967-A14F-B9B3-ED949A106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656250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B812FB54-2647-E240-8060-22FB2A837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3102188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6B5668D1-D613-A344-A8A3-0254E448FD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318436"/>
                  <a:ext cx="1506054" cy="20067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B40AB906-6C2A-1E45-9975-443B4312E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222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5E500B4F-0FF3-524B-9C21-0160258A9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4873" y="2433280"/>
                  <a:ext cx="1506054" cy="6689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4C606EE0-68A8-FC42-AA5B-FD10BCD83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1764374"/>
                  <a:ext cx="1506054" cy="15607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0B50C17F-042B-1848-B494-C6CF4AAF6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873" y="2210312"/>
                  <a:ext cx="1506054" cy="6689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609DA6BC-E3DE-5E40-A7F4-CA7DA7CBAEAD}"/>
                </a:ext>
              </a:extLst>
            </p:cNvPr>
            <p:cNvSpPr txBox="1"/>
            <p:nvPr/>
          </p:nvSpPr>
          <p:spPr>
            <a:xfrm>
              <a:off x="4673782" y="114515"/>
              <a:ext cx="2424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pinch points</a:t>
              </a:r>
              <a:br>
                <a:rPr lang="en-US" sz="2400" dirty="0"/>
              </a:br>
              <a:r>
                <a:rPr lang="en-US" sz="2400" dirty="0"/>
                <a:t>encoding features</a:t>
              </a:r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7454D967-211E-F946-8CDE-0B11C5E6A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4178" y="1104055"/>
              <a:ext cx="901923" cy="1320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48C205E5-85B0-0348-8621-33F51BE99B1C}"/>
                </a:ext>
              </a:extLst>
            </p:cNvPr>
            <p:cNvCxnSpPr>
              <a:cxnSpLocks/>
            </p:cNvCxnSpPr>
            <p:nvPr/>
          </p:nvCxnSpPr>
          <p:spPr>
            <a:xfrm>
              <a:off x="6915901" y="1104055"/>
              <a:ext cx="1758862" cy="1320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C8DEFB1-EF3E-BE43-9AEE-DC5438922930}"/>
                </a:ext>
              </a:extLst>
            </p:cNvPr>
            <p:cNvSpPr txBox="1"/>
            <p:nvPr/>
          </p:nvSpPr>
          <p:spPr>
            <a:xfrm>
              <a:off x="4527438" y="5233730"/>
              <a:ext cx="27501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lower-level features</a:t>
              </a:r>
              <a:br>
                <a:rPr lang="en-US" sz="2400" dirty="0"/>
              </a:br>
              <a:r>
                <a:rPr lang="en-US" sz="2400" dirty="0"/>
                <a:t>copied alongside </a:t>
              </a:r>
              <a:br>
                <a:rPr lang="en-US" sz="2400" dirty="0"/>
              </a:br>
              <a:r>
                <a:rPr lang="en-US" sz="2400" dirty="0"/>
                <a:t>higher-level features</a:t>
              </a:r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04CB72F8-19C9-B742-B9D5-9DE6AF064A7B}"/>
                </a:ext>
              </a:extLst>
            </p:cNvPr>
            <p:cNvSpPr/>
            <p:nvPr/>
          </p:nvSpPr>
          <p:spPr>
            <a:xfrm>
              <a:off x="4423144" y="3678427"/>
              <a:ext cx="4125433" cy="1521674"/>
            </a:xfrm>
            <a:custGeom>
              <a:avLst/>
              <a:gdLst>
                <a:gd name="connsiteX0" fmla="*/ 0 w 4125433"/>
                <a:gd name="connsiteY0" fmla="*/ 0 h 1170874"/>
                <a:gd name="connsiteX1" fmla="*/ 1127051 w 4125433"/>
                <a:gd name="connsiteY1" fmla="*/ 1020726 h 1170874"/>
                <a:gd name="connsiteX2" fmla="*/ 3040912 w 4125433"/>
                <a:gd name="connsiteY2" fmla="*/ 1148316 h 1170874"/>
                <a:gd name="connsiteX3" fmla="*/ 4125433 w 4125433"/>
                <a:gd name="connsiteY3" fmla="*/ 850605 h 117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433" h="1170874">
                  <a:moveTo>
                    <a:pt x="0" y="0"/>
                  </a:moveTo>
                  <a:cubicBezTo>
                    <a:pt x="310116" y="414670"/>
                    <a:pt x="620232" y="829340"/>
                    <a:pt x="1127051" y="1020726"/>
                  </a:cubicBezTo>
                  <a:cubicBezTo>
                    <a:pt x="1633870" y="1212112"/>
                    <a:pt x="2541182" y="1176670"/>
                    <a:pt x="3040912" y="1148316"/>
                  </a:cubicBezTo>
                  <a:cubicBezTo>
                    <a:pt x="3540642" y="1119963"/>
                    <a:pt x="3833037" y="985284"/>
                    <a:pt x="4125433" y="850605"/>
                  </a:cubicBezTo>
                </a:path>
              </a:pathLst>
            </a:custGeom>
            <a:noFill/>
            <a:ln w="76200">
              <a:solidFill>
                <a:srgbClr val="DCA5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2B4695-F937-98CC-DACB-E0D14AAA683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8.3</a:t>
            </a: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6138E0FB-2BDF-9E89-DEBD-78B75A92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high and low-level features</a:t>
            </a:r>
          </a:p>
        </p:txBody>
      </p:sp>
    </p:spTree>
    <p:extLst>
      <p:ext uri="{BB962C8B-B14F-4D97-AF65-F5344CB8AC3E}">
        <p14:creationId xmlns:p14="http://schemas.microsoft.com/office/powerpoint/2010/main" val="129818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FB758C-C8A7-EA43-9263-0C2010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75" t="17985" r="11136" b="15969"/>
          <a:stretch/>
        </p:blipFill>
        <p:spPr>
          <a:xfrm>
            <a:off x="3721395" y="1233377"/>
            <a:ext cx="5039833" cy="452947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9172D25-5AFD-4642-8E16-BF6C6554125F}"/>
              </a:ext>
            </a:extLst>
          </p:cNvPr>
          <p:cNvGrpSpPr/>
          <p:nvPr/>
        </p:nvGrpSpPr>
        <p:grpSpPr>
          <a:xfrm>
            <a:off x="5488317" y="2980266"/>
            <a:ext cx="584775" cy="584775"/>
            <a:chOff x="6846994" y="2285425"/>
            <a:chExt cx="584775" cy="584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3B3853-2BC0-A34B-82B1-4930FD639B45}"/>
                </a:ext>
              </a:extLst>
            </p:cNvPr>
            <p:cNvSpPr/>
            <p:nvPr/>
          </p:nvSpPr>
          <p:spPr>
            <a:xfrm>
              <a:off x="6846994" y="2285425"/>
              <a:ext cx="584775" cy="584775"/>
            </a:xfrm>
            <a:prstGeom prst="ellipse">
              <a:avLst/>
            </a:prstGeom>
            <a:solidFill>
              <a:srgbClr val="FFFFFF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A5C10F-4447-1141-BB8F-60F47E0A12AD}"/>
                </a:ext>
              </a:extLst>
            </p:cNvPr>
            <p:cNvSpPr txBox="1"/>
            <p:nvPr/>
          </p:nvSpPr>
          <p:spPr>
            <a:xfrm>
              <a:off x="6869115" y="2285425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  <a:r>
                <a:rPr lang="en-US" sz="3200" baseline="-25000" dirty="0"/>
                <a:t>2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B45A84-C754-5E4F-9076-D738B4BE6C0F}"/>
              </a:ext>
            </a:extLst>
          </p:cNvPr>
          <p:cNvCxnSpPr>
            <a:cxnSpLocks/>
          </p:cNvCxnSpPr>
          <p:nvPr/>
        </p:nvCxnSpPr>
        <p:spPr>
          <a:xfrm flipV="1">
            <a:off x="6197604" y="2870200"/>
            <a:ext cx="922863" cy="5503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39D94-0909-AF41-9ED7-C6F4900B58B9}"/>
              </a:ext>
            </a:extLst>
          </p:cNvPr>
          <p:cNvCxnSpPr>
            <a:cxnSpLocks/>
          </p:cNvCxnSpPr>
          <p:nvPr/>
        </p:nvCxnSpPr>
        <p:spPr>
          <a:xfrm flipH="1" flipV="1">
            <a:off x="5935134" y="2980266"/>
            <a:ext cx="262470" cy="4402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66C81F-C31D-2F45-BD9D-0843AE88A0D5}"/>
              </a:ext>
            </a:extLst>
          </p:cNvPr>
          <p:cNvGrpSpPr/>
          <p:nvPr/>
        </p:nvGrpSpPr>
        <p:grpSpPr>
          <a:xfrm>
            <a:off x="6846994" y="2285425"/>
            <a:ext cx="584775" cy="584775"/>
            <a:chOff x="6846994" y="2285425"/>
            <a:chExt cx="584775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BE2570-9F06-A94A-AE0C-74BC58774E6B}"/>
                </a:ext>
              </a:extLst>
            </p:cNvPr>
            <p:cNvSpPr/>
            <p:nvPr/>
          </p:nvSpPr>
          <p:spPr>
            <a:xfrm>
              <a:off x="6846994" y="2285425"/>
              <a:ext cx="584775" cy="584775"/>
            </a:xfrm>
            <a:prstGeom prst="ellipse">
              <a:avLst/>
            </a:prstGeom>
            <a:solidFill>
              <a:srgbClr val="FFFFFF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4C3D12-25AC-9A4A-A430-C0D8010B3A03}"/>
                </a:ext>
              </a:extLst>
            </p:cNvPr>
            <p:cNvSpPr txBox="1"/>
            <p:nvPr/>
          </p:nvSpPr>
          <p:spPr>
            <a:xfrm>
              <a:off x="6869115" y="2285425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  <a:r>
                <a:rPr lang="en-US" sz="3200" baseline="-25000" dirty="0"/>
                <a:t>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DDEC73-DBB1-2341-91CF-862D6DA5A035}"/>
              </a:ext>
            </a:extLst>
          </p:cNvPr>
          <p:cNvSpPr txBox="1"/>
          <p:nvPr/>
        </p:nvSpPr>
        <p:spPr>
          <a:xfrm>
            <a:off x="7803756" y="1233377"/>
            <a:ext cx="2867580" cy="1015663"/>
          </a:xfrm>
          <a:prstGeom prst="rect">
            <a:avLst/>
          </a:prstGeom>
          <a:solidFill>
            <a:srgbClr val="FFFFFF">
              <a:alpha val="49412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first principal component </a:t>
            </a:r>
            <a:br>
              <a:rPr lang="en-US" sz="2000" dirty="0"/>
            </a:br>
            <a:r>
              <a:rPr lang="en-US" sz="2000" dirty="0"/>
              <a:t>in direction of </a:t>
            </a:r>
            <a:br>
              <a:rPr lang="en-US" sz="2000" dirty="0"/>
            </a:br>
            <a:r>
              <a:rPr lang="en-US" sz="2000" dirty="0"/>
              <a:t>greatest variation</a:t>
            </a:r>
            <a:endParaRPr lang="en-US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96D2A-CE0C-DE44-A79E-2266AAEC4946}"/>
              </a:ext>
            </a:extLst>
          </p:cNvPr>
          <p:cNvSpPr txBox="1"/>
          <p:nvPr/>
        </p:nvSpPr>
        <p:spPr>
          <a:xfrm>
            <a:off x="1427169" y="2687112"/>
            <a:ext cx="3199722" cy="707886"/>
          </a:xfrm>
          <a:prstGeom prst="rect">
            <a:avLst/>
          </a:prstGeom>
          <a:solidFill>
            <a:srgbClr val="FFFFFF">
              <a:alpha val="49412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second principal component </a:t>
            </a:r>
            <a:br>
              <a:rPr lang="en-US" sz="2000" dirty="0"/>
            </a:br>
            <a:r>
              <a:rPr lang="en-US" sz="2000" dirty="0"/>
              <a:t>orthogonal to first </a:t>
            </a:r>
            <a:endParaRPr lang="en-US" sz="2400" baseline="-25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72AB7E-DB20-984F-AA0A-F626C59057F9}"/>
              </a:ext>
            </a:extLst>
          </p:cNvPr>
          <p:cNvCxnSpPr>
            <a:cxnSpLocks/>
          </p:cNvCxnSpPr>
          <p:nvPr/>
        </p:nvCxnSpPr>
        <p:spPr>
          <a:xfrm flipV="1">
            <a:off x="5003388" y="3582482"/>
            <a:ext cx="4234158" cy="2684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E4F306-8445-5A42-9816-405AD0A9A49E}"/>
              </a:ext>
            </a:extLst>
          </p:cNvPr>
          <p:cNvSpPr txBox="1"/>
          <p:nvPr/>
        </p:nvSpPr>
        <p:spPr>
          <a:xfrm>
            <a:off x="1708631" y="5420116"/>
            <a:ext cx="2248116" cy="1015663"/>
          </a:xfrm>
          <a:prstGeom prst="rect">
            <a:avLst/>
          </a:prstGeom>
          <a:solidFill>
            <a:srgbClr val="FFFFFF">
              <a:alpha val="4941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 projected onto</a:t>
            </a:r>
            <a:br>
              <a:rPr lang="en-US" sz="2000" dirty="0"/>
            </a:br>
            <a:r>
              <a:rPr lang="en-US" sz="2000" dirty="0"/>
              <a:t>line (1-D subspace)</a:t>
            </a:r>
            <a:br>
              <a:rPr lang="en-US" sz="2000" dirty="0"/>
            </a:br>
            <a:r>
              <a:rPr lang="en-US" sz="2000" dirty="0"/>
              <a:t>parallel to b1</a:t>
            </a:r>
            <a:endParaRPr lang="en-US" sz="2400" baseline="-25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F795BE-F1AC-9F41-A61E-64EAC07C8DEE}"/>
              </a:ext>
            </a:extLst>
          </p:cNvPr>
          <p:cNvSpPr/>
          <p:nvPr/>
        </p:nvSpPr>
        <p:spPr>
          <a:xfrm>
            <a:off x="7346198" y="4545509"/>
            <a:ext cx="126899" cy="126899"/>
          </a:xfrm>
          <a:prstGeom prst="ellipse">
            <a:avLst/>
          </a:prstGeom>
          <a:solidFill>
            <a:schemeClr val="tx1">
              <a:lumMod val="75000"/>
              <a:lumOff val="25000"/>
              <a:alpha val="5254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D62E31-261D-684A-A2AA-A8CEF7578ED9}"/>
              </a:ext>
            </a:extLst>
          </p:cNvPr>
          <p:cNvSpPr/>
          <p:nvPr/>
        </p:nvSpPr>
        <p:spPr>
          <a:xfrm>
            <a:off x="6436739" y="5129608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D70C8C-0D64-F94D-8431-A8D134F62E91}"/>
              </a:ext>
            </a:extLst>
          </p:cNvPr>
          <p:cNvSpPr/>
          <p:nvPr/>
        </p:nvSpPr>
        <p:spPr>
          <a:xfrm>
            <a:off x="8634329" y="3773677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70817E9-38C6-E14E-97B3-CE05785A153D}"/>
              </a:ext>
            </a:extLst>
          </p:cNvPr>
          <p:cNvSpPr/>
          <p:nvPr/>
        </p:nvSpPr>
        <p:spPr>
          <a:xfrm>
            <a:off x="6696495" y="5004508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137606-17F6-9A47-8E1D-C88A66343195}"/>
              </a:ext>
            </a:extLst>
          </p:cNvPr>
          <p:cNvSpPr/>
          <p:nvPr/>
        </p:nvSpPr>
        <p:spPr>
          <a:xfrm>
            <a:off x="8203105" y="4007029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A5A0984-6050-EB41-9E46-8B6D36CF06A0}"/>
              </a:ext>
            </a:extLst>
          </p:cNvPr>
          <p:cNvSpPr/>
          <p:nvPr/>
        </p:nvSpPr>
        <p:spPr>
          <a:xfrm>
            <a:off x="5446988" y="5771947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4505C9-5E3F-044D-A2E0-CCABA2980B3F}"/>
              </a:ext>
            </a:extLst>
          </p:cNvPr>
          <p:cNvSpPr/>
          <p:nvPr/>
        </p:nvSpPr>
        <p:spPr>
          <a:xfrm>
            <a:off x="7803756" y="4252110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FF33A68-BABE-5545-B367-2D8EE44A535A}"/>
              </a:ext>
            </a:extLst>
          </p:cNvPr>
          <p:cNvSpPr/>
          <p:nvPr/>
        </p:nvSpPr>
        <p:spPr>
          <a:xfrm>
            <a:off x="6987187" y="4786859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ACF48C-9EB4-6340-843F-5FFC064EDDA7}"/>
              </a:ext>
            </a:extLst>
          </p:cNvPr>
          <p:cNvSpPr/>
          <p:nvPr/>
        </p:nvSpPr>
        <p:spPr>
          <a:xfrm>
            <a:off x="7650283" y="4347550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BA4DD2-DE67-5B43-A8DC-D79C1898CF8F}"/>
              </a:ext>
            </a:extLst>
          </p:cNvPr>
          <p:cNvSpPr/>
          <p:nvPr/>
        </p:nvSpPr>
        <p:spPr>
          <a:xfrm>
            <a:off x="6846994" y="4877609"/>
            <a:ext cx="126899" cy="126899"/>
          </a:xfrm>
          <a:prstGeom prst="ellipse">
            <a:avLst/>
          </a:prstGeom>
          <a:solidFill>
            <a:schemeClr val="tx1">
              <a:lumMod val="75000"/>
              <a:lumOff val="25000"/>
              <a:alpha val="5254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8389521-D2BD-0E4A-83CF-1F4F94564E1A}"/>
              </a:ext>
            </a:extLst>
          </p:cNvPr>
          <p:cNvSpPr/>
          <p:nvPr/>
        </p:nvSpPr>
        <p:spPr>
          <a:xfrm>
            <a:off x="7473097" y="4469006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75A905-8969-324A-A721-C6E2FD364E8B}"/>
              </a:ext>
            </a:extLst>
          </p:cNvPr>
          <p:cNvSpPr/>
          <p:nvPr/>
        </p:nvSpPr>
        <p:spPr>
          <a:xfrm>
            <a:off x="7180386" y="4681689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49E3AB3-FBD6-E24D-BCE9-2606F52FE4A7}"/>
              </a:ext>
            </a:extLst>
          </p:cNvPr>
          <p:cNvSpPr/>
          <p:nvPr/>
        </p:nvSpPr>
        <p:spPr>
          <a:xfrm>
            <a:off x="7536546" y="4428440"/>
            <a:ext cx="126899" cy="126899"/>
          </a:xfrm>
          <a:prstGeom prst="ellipse">
            <a:avLst/>
          </a:prstGeom>
          <a:solidFill>
            <a:schemeClr val="tx1">
              <a:lumMod val="75000"/>
              <a:lumOff val="25000"/>
              <a:alpha val="5254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86E420-B93D-074E-848D-271D9B243198}"/>
              </a:ext>
            </a:extLst>
          </p:cNvPr>
          <p:cNvSpPr/>
          <p:nvPr/>
        </p:nvSpPr>
        <p:spPr>
          <a:xfrm>
            <a:off x="7075931" y="4738108"/>
            <a:ext cx="126899" cy="126899"/>
          </a:xfrm>
          <a:prstGeom prst="ellipse">
            <a:avLst/>
          </a:prstGeom>
          <a:solidFill>
            <a:schemeClr val="tx1">
              <a:lumMod val="75000"/>
              <a:lumOff val="25000"/>
              <a:alpha val="5254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C20E25-EF09-0749-97D0-34AD2C593F20}"/>
              </a:ext>
            </a:extLst>
          </p:cNvPr>
          <p:cNvSpPr/>
          <p:nvPr/>
        </p:nvSpPr>
        <p:spPr>
          <a:xfrm>
            <a:off x="6114412" y="5345826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547888-F4FF-9443-A005-ED595C0C04C6}"/>
              </a:ext>
            </a:extLst>
          </p:cNvPr>
          <p:cNvSpPr/>
          <p:nvPr/>
        </p:nvSpPr>
        <p:spPr>
          <a:xfrm>
            <a:off x="5969511" y="5472725"/>
            <a:ext cx="126899" cy="126899"/>
          </a:xfrm>
          <a:prstGeom prst="ellipse">
            <a:avLst/>
          </a:prstGeom>
          <a:solidFill>
            <a:srgbClr val="7F7F7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0E996E-B540-5D4A-8B64-C3BB0B594D15}"/>
              </a:ext>
            </a:extLst>
          </p:cNvPr>
          <p:cNvCxnSpPr>
            <a:cxnSpLocks/>
          </p:cNvCxnSpPr>
          <p:nvPr/>
        </p:nvCxnSpPr>
        <p:spPr>
          <a:xfrm>
            <a:off x="4855416" y="4850592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E289ED-CDFB-BE4C-B49D-43DCBD310017}"/>
              </a:ext>
            </a:extLst>
          </p:cNvPr>
          <p:cNvCxnSpPr>
            <a:cxnSpLocks/>
          </p:cNvCxnSpPr>
          <p:nvPr/>
        </p:nvCxnSpPr>
        <p:spPr>
          <a:xfrm>
            <a:off x="5361472" y="4543912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1C0913-EC58-6545-9B85-0972000FCA83}"/>
              </a:ext>
            </a:extLst>
          </p:cNvPr>
          <p:cNvCxnSpPr>
            <a:cxnSpLocks/>
          </p:cNvCxnSpPr>
          <p:nvPr/>
        </p:nvCxnSpPr>
        <p:spPr>
          <a:xfrm>
            <a:off x="5533698" y="4410999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4542337-7DC4-8D42-89FE-AEAFC0296FD3}"/>
              </a:ext>
            </a:extLst>
          </p:cNvPr>
          <p:cNvCxnSpPr>
            <a:cxnSpLocks/>
          </p:cNvCxnSpPr>
          <p:nvPr/>
        </p:nvCxnSpPr>
        <p:spPr>
          <a:xfrm>
            <a:off x="5853088" y="4210229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E87B2C-7219-134A-85A9-61E847C67A35}"/>
              </a:ext>
            </a:extLst>
          </p:cNvPr>
          <p:cNvCxnSpPr>
            <a:cxnSpLocks/>
          </p:cNvCxnSpPr>
          <p:nvPr/>
        </p:nvCxnSpPr>
        <p:spPr>
          <a:xfrm>
            <a:off x="6114314" y="4079665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6BDBB7-2311-6447-9250-BCA2B799D328}"/>
              </a:ext>
            </a:extLst>
          </p:cNvPr>
          <p:cNvCxnSpPr>
            <a:cxnSpLocks/>
          </p:cNvCxnSpPr>
          <p:nvPr/>
        </p:nvCxnSpPr>
        <p:spPr>
          <a:xfrm>
            <a:off x="6266714" y="3969675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86F4B4-C52B-2B45-8B59-1230A236C18E}"/>
              </a:ext>
            </a:extLst>
          </p:cNvPr>
          <p:cNvCxnSpPr>
            <a:cxnSpLocks/>
          </p:cNvCxnSpPr>
          <p:nvPr/>
        </p:nvCxnSpPr>
        <p:spPr>
          <a:xfrm>
            <a:off x="6419114" y="3867635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8C9DE1E-B21F-A941-AF2F-AB6C5A4B61F8}"/>
              </a:ext>
            </a:extLst>
          </p:cNvPr>
          <p:cNvCxnSpPr>
            <a:cxnSpLocks/>
          </p:cNvCxnSpPr>
          <p:nvPr/>
        </p:nvCxnSpPr>
        <p:spPr>
          <a:xfrm>
            <a:off x="6571514" y="3733788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D18068A-6EA0-5041-868E-F65BE0F66F0E}"/>
              </a:ext>
            </a:extLst>
          </p:cNvPr>
          <p:cNvCxnSpPr>
            <a:cxnSpLocks/>
          </p:cNvCxnSpPr>
          <p:nvPr/>
        </p:nvCxnSpPr>
        <p:spPr>
          <a:xfrm>
            <a:off x="6509229" y="3798725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BB003BF-3AA9-894C-B835-90400B5F038A}"/>
              </a:ext>
            </a:extLst>
          </p:cNvPr>
          <p:cNvCxnSpPr>
            <a:cxnSpLocks/>
          </p:cNvCxnSpPr>
          <p:nvPr/>
        </p:nvCxnSpPr>
        <p:spPr>
          <a:xfrm>
            <a:off x="6764995" y="3648978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688477-A2C8-8244-BDB6-78338806197F}"/>
              </a:ext>
            </a:extLst>
          </p:cNvPr>
          <p:cNvCxnSpPr>
            <a:cxnSpLocks/>
          </p:cNvCxnSpPr>
          <p:nvPr/>
        </p:nvCxnSpPr>
        <p:spPr>
          <a:xfrm>
            <a:off x="6901493" y="3570790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0720D68-47A7-A24D-9897-8214D8E9753D}"/>
              </a:ext>
            </a:extLst>
          </p:cNvPr>
          <p:cNvCxnSpPr>
            <a:cxnSpLocks/>
          </p:cNvCxnSpPr>
          <p:nvPr/>
        </p:nvCxnSpPr>
        <p:spPr>
          <a:xfrm>
            <a:off x="7077746" y="3460798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A4260D8-9EDD-6C46-9A87-3AF88656541F}"/>
              </a:ext>
            </a:extLst>
          </p:cNvPr>
          <p:cNvCxnSpPr>
            <a:cxnSpLocks/>
          </p:cNvCxnSpPr>
          <p:nvPr/>
        </p:nvCxnSpPr>
        <p:spPr>
          <a:xfrm>
            <a:off x="6983658" y="3533688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30D934-47CC-5E45-BC9D-B6B30A5FCA18}"/>
              </a:ext>
            </a:extLst>
          </p:cNvPr>
          <p:cNvCxnSpPr>
            <a:cxnSpLocks/>
          </p:cNvCxnSpPr>
          <p:nvPr/>
        </p:nvCxnSpPr>
        <p:spPr>
          <a:xfrm>
            <a:off x="7231471" y="3368035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43F388-05A6-4E4F-86C1-710C9126B304}"/>
              </a:ext>
            </a:extLst>
          </p:cNvPr>
          <p:cNvCxnSpPr>
            <a:cxnSpLocks/>
          </p:cNvCxnSpPr>
          <p:nvPr/>
        </p:nvCxnSpPr>
        <p:spPr>
          <a:xfrm>
            <a:off x="7615517" y="3092352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85C3A1-533F-2B40-BCB3-4759823C3A38}"/>
              </a:ext>
            </a:extLst>
          </p:cNvPr>
          <p:cNvCxnSpPr>
            <a:cxnSpLocks/>
          </p:cNvCxnSpPr>
          <p:nvPr/>
        </p:nvCxnSpPr>
        <p:spPr>
          <a:xfrm>
            <a:off x="8046306" y="2870200"/>
            <a:ext cx="584514" cy="89607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E546D91-DD9E-D04B-9B17-CF3DC092B4E4}"/>
              </a:ext>
            </a:extLst>
          </p:cNvPr>
          <p:cNvCxnSpPr>
            <a:cxnSpLocks/>
          </p:cNvCxnSpPr>
          <p:nvPr/>
        </p:nvCxnSpPr>
        <p:spPr>
          <a:xfrm flipH="1">
            <a:off x="7214555" y="1804707"/>
            <a:ext cx="541793" cy="639819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10D5684-6579-D245-A157-1173C90EB0A7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557038" y="3189382"/>
            <a:ext cx="953400" cy="83272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0A157A-BDB7-F84F-A0B8-2035F9FF7E71}"/>
              </a:ext>
            </a:extLst>
          </p:cNvPr>
          <p:cNvCxnSpPr>
            <a:cxnSpLocks/>
          </p:cNvCxnSpPr>
          <p:nvPr/>
        </p:nvCxnSpPr>
        <p:spPr>
          <a:xfrm flipV="1">
            <a:off x="4025026" y="5528244"/>
            <a:ext cx="1032354" cy="206571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ED6975-E200-76DA-89A0-8AE53D9281B8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65F07-B8DD-6130-0975-4A7FE933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0"/>
            <a:ext cx="11672476" cy="735542"/>
          </a:xfrm>
        </p:spPr>
        <p:txBody>
          <a:bodyPr>
            <a:normAutofit/>
          </a:bodyPr>
          <a:lstStyle/>
          <a:p>
            <a:r>
              <a:rPr lang="en-US" sz="3600" dirty="0"/>
              <a:t>Projecting into subspace defined by principal components </a:t>
            </a:r>
          </a:p>
        </p:txBody>
      </p:sp>
    </p:spTree>
    <p:extLst>
      <p:ext uri="{BB962C8B-B14F-4D97-AF65-F5344CB8AC3E}">
        <p14:creationId xmlns:p14="http://schemas.microsoft.com/office/powerpoint/2010/main" val="299602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boosting niche record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7BFD9-0518-9488-7BB8-C14885286C82}"/>
              </a:ext>
            </a:extLst>
          </p:cNvPr>
          <p:cNvSpPr txBox="1"/>
          <p:nvPr/>
        </p:nvSpPr>
        <p:spPr>
          <a:xfrm>
            <a:off x="1199162" y="1443841"/>
            <a:ext cx="106533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Given a data set D consisting of N records (N extremely large)</a:t>
            </a:r>
          </a:p>
          <a:p>
            <a:r>
              <a:rPr lang="en-US" sz="2800" dirty="0"/>
              <a:t>1. Choose a random sample S out of D where size(S) &lt;&lt; size(D).</a:t>
            </a:r>
          </a:p>
          <a:p>
            <a:r>
              <a:rPr lang="en-US" sz="2800" dirty="0"/>
              <a:t>        use this as initial training set</a:t>
            </a:r>
          </a:p>
          <a:p>
            <a:r>
              <a:rPr lang="en-US" sz="2800" dirty="0"/>
              <a:t>2.  Run machine learning algorithm on training set to generate rules R</a:t>
            </a:r>
          </a:p>
          <a:p>
            <a:r>
              <a:rPr lang="en-US" sz="2800" dirty="0"/>
              <a:t>3.  Apply R to all or a large sample of D </a:t>
            </a:r>
          </a:p>
          <a:p>
            <a:r>
              <a:rPr lang="en-US" sz="2800" dirty="0"/>
              <a:t>        checking how well it works on each record</a:t>
            </a:r>
          </a:p>
          <a:p>
            <a:r>
              <a:rPr lang="en-US" sz="2800" dirty="0"/>
              <a:t>4.  Generate X the set of exceptions where R performs badly</a:t>
            </a:r>
          </a:p>
          <a:p>
            <a:r>
              <a:rPr lang="en-US" sz="2800" dirty="0"/>
              <a:t>5.  Add a sample of X to the </a:t>
            </a:r>
            <a:r>
              <a:rPr lang="en-US" sz="2800" dirty="0" err="1"/>
              <a:t>trainng</a:t>
            </a:r>
            <a:r>
              <a:rPr lang="en-US" sz="2800" dirty="0"/>
              <a:t> set</a:t>
            </a:r>
          </a:p>
          <a:p>
            <a:r>
              <a:rPr lang="en-US" sz="2800" dirty="0"/>
              <a:t>6.  Repeat from step 2</a:t>
            </a:r>
          </a:p>
        </p:txBody>
      </p:sp>
    </p:spTree>
    <p:extLst>
      <p:ext uri="{BB962C8B-B14F-4D97-AF65-F5344CB8AC3E}">
        <p14:creationId xmlns:p14="http://schemas.microsoft.com/office/powerpoint/2010/main" val="91860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6A31D8-8F7C-CA4B-A80C-1E2156B6EC64}"/>
              </a:ext>
            </a:extLst>
          </p:cNvPr>
          <p:cNvSpPr txBox="1"/>
          <p:nvPr/>
        </p:nvSpPr>
        <p:spPr>
          <a:xfrm>
            <a:off x="853542" y="1732238"/>
            <a:ext cx="1321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initial</a:t>
            </a:r>
            <a:br>
              <a:rPr lang="en-GB" sz="2800" dirty="0"/>
            </a:br>
            <a:r>
              <a:rPr lang="en-GB" sz="2800" dirty="0"/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616EB-59B3-BE4C-909F-BF5CFC6F28B2}"/>
              </a:ext>
            </a:extLst>
          </p:cNvPr>
          <p:cNvSpPr txBox="1"/>
          <p:nvPr/>
        </p:nvSpPr>
        <p:spPr>
          <a:xfrm>
            <a:off x="6622691" y="1732238"/>
            <a:ext cx="2698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train each cluster</a:t>
            </a:r>
            <a:br>
              <a:rPr lang="en-GB" sz="2800" dirty="0"/>
            </a:br>
            <a:r>
              <a:rPr lang="en-GB" sz="2800" dirty="0"/>
              <a:t>separately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DA99F78E-CAC1-5A4A-84D6-0DB82EC52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4944" r="15981" b="19994"/>
          <a:stretch/>
        </p:blipFill>
        <p:spPr>
          <a:xfrm>
            <a:off x="8175759" y="4993355"/>
            <a:ext cx="444261" cy="460843"/>
          </a:xfrm>
          <a:prstGeom prst="rect">
            <a:avLst/>
          </a:prstGeom>
          <a:ln w="25400" cap="rnd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76FC4D4E-2562-2645-A341-9F0A683B1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4944" r="15981" b="19994"/>
          <a:stretch/>
        </p:blipFill>
        <p:spPr>
          <a:xfrm>
            <a:off x="8175758" y="4046199"/>
            <a:ext cx="444261" cy="460843"/>
          </a:xfrm>
          <a:prstGeom prst="rect">
            <a:avLst/>
          </a:prstGeom>
          <a:ln w="25400" cap="rnd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A7D47751-B1A3-434C-91E8-4AD4061CA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4944" r="15981" b="19994"/>
          <a:stretch/>
        </p:blipFill>
        <p:spPr>
          <a:xfrm>
            <a:off x="8175760" y="3114586"/>
            <a:ext cx="444261" cy="460843"/>
          </a:xfrm>
          <a:prstGeom prst="rect">
            <a:avLst/>
          </a:prstGeom>
          <a:ln w="25400" cap="rnd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56BBA4-0B82-F247-807E-5449FAC8967C}"/>
              </a:ext>
            </a:extLst>
          </p:cNvPr>
          <p:cNvCxnSpPr>
            <a:cxnSpLocks/>
          </p:cNvCxnSpPr>
          <p:nvPr/>
        </p:nvCxnSpPr>
        <p:spPr>
          <a:xfrm flipV="1">
            <a:off x="4377986" y="3439408"/>
            <a:ext cx="1282573" cy="61743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49F49A-FE7E-1D4A-BD45-646D8902472A}"/>
              </a:ext>
            </a:extLst>
          </p:cNvPr>
          <p:cNvCxnSpPr>
            <a:cxnSpLocks/>
          </p:cNvCxnSpPr>
          <p:nvPr/>
        </p:nvCxnSpPr>
        <p:spPr>
          <a:xfrm>
            <a:off x="4377986" y="4272120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A25F2-9735-904D-BB37-AA8F79E058FC}"/>
              </a:ext>
            </a:extLst>
          </p:cNvPr>
          <p:cNvGrpSpPr/>
          <p:nvPr/>
        </p:nvGrpSpPr>
        <p:grpSpPr>
          <a:xfrm>
            <a:off x="1020803" y="3819922"/>
            <a:ext cx="970645" cy="1229890"/>
            <a:chOff x="542638" y="3054670"/>
            <a:chExt cx="970645" cy="1229890"/>
          </a:xfrm>
        </p:grpSpPr>
        <p:sp>
          <p:nvSpPr>
            <p:cNvPr id="7" name="Document 6">
              <a:extLst>
                <a:ext uri="{FF2B5EF4-FFF2-40B4-BE49-F238E27FC236}">
                  <a16:creationId xmlns:a16="http://schemas.microsoft.com/office/drawing/2014/main" id="{E1CBEAC0-CD81-D942-AC6D-FC6A16B09E66}"/>
                </a:ext>
              </a:extLst>
            </p:cNvPr>
            <p:cNvSpPr/>
            <p:nvPr/>
          </p:nvSpPr>
          <p:spPr>
            <a:xfrm>
              <a:off x="798908" y="3054670"/>
              <a:ext cx="714375" cy="835025"/>
            </a:xfrm>
            <a:prstGeom prst="flowChart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cument 63">
              <a:extLst>
                <a:ext uri="{FF2B5EF4-FFF2-40B4-BE49-F238E27FC236}">
                  <a16:creationId xmlns:a16="http://schemas.microsoft.com/office/drawing/2014/main" id="{0E9E8CB6-F3BD-0D4C-A5F7-105D8728EBF7}"/>
                </a:ext>
              </a:extLst>
            </p:cNvPr>
            <p:cNvSpPr/>
            <p:nvPr/>
          </p:nvSpPr>
          <p:spPr>
            <a:xfrm>
              <a:off x="747654" y="3133643"/>
              <a:ext cx="714375" cy="835025"/>
            </a:xfrm>
            <a:prstGeom prst="flowChartDocumen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cument 64">
              <a:extLst>
                <a:ext uri="{FF2B5EF4-FFF2-40B4-BE49-F238E27FC236}">
                  <a16:creationId xmlns:a16="http://schemas.microsoft.com/office/drawing/2014/main" id="{2A2E22AC-3434-7244-9B1B-DEA23CA36C30}"/>
                </a:ext>
              </a:extLst>
            </p:cNvPr>
            <p:cNvSpPr/>
            <p:nvPr/>
          </p:nvSpPr>
          <p:spPr>
            <a:xfrm>
              <a:off x="696400" y="3212616"/>
              <a:ext cx="714375" cy="835025"/>
            </a:xfrm>
            <a:prstGeom prst="flowChartDocument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cument 65">
              <a:extLst>
                <a:ext uri="{FF2B5EF4-FFF2-40B4-BE49-F238E27FC236}">
                  <a16:creationId xmlns:a16="http://schemas.microsoft.com/office/drawing/2014/main" id="{AC647676-4108-8B4D-8C05-C33E32E12AD7}"/>
                </a:ext>
              </a:extLst>
            </p:cNvPr>
            <p:cNvSpPr/>
            <p:nvPr/>
          </p:nvSpPr>
          <p:spPr>
            <a:xfrm>
              <a:off x="645146" y="3291589"/>
              <a:ext cx="714375" cy="835025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cument 66">
              <a:extLst>
                <a:ext uri="{FF2B5EF4-FFF2-40B4-BE49-F238E27FC236}">
                  <a16:creationId xmlns:a16="http://schemas.microsoft.com/office/drawing/2014/main" id="{E45190C9-7E56-A248-AD64-D2DD26EE6ECB}"/>
                </a:ext>
              </a:extLst>
            </p:cNvPr>
            <p:cNvSpPr/>
            <p:nvPr/>
          </p:nvSpPr>
          <p:spPr>
            <a:xfrm>
              <a:off x="593892" y="3370562"/>
              <a:ext cx="714375" cy="835025"/>
            </a:xfrm>
            <a:prstGeom prst="flowChartDocument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cument 67">
              <a:extLst>
                <a:ext uri="{FF2B5EF4-FFF2-40B4-BE49-F238E27FC236}">
                  <a16:creationId xmlns:a16="http://schemas.microsoft.com/office/drawing/2014/main" id="{82D0BFB0-C37B-E24F-92AA-0F0B5B3FB1EF}"/>
                </a:ext>
              </a:extLst>
            </p:cNvPr>
            <p:cNvSpPr/>
            <p:nvPr/>
          </p:nvSpPr>
          <p:spPr>
            <a:xfrm>
              <a:off x="542638" y="3449535"/>
              <a:ext cx="714375" cy="835025"/>
            </a:xfrm>
            <a:prstGeom prst="flowChartDocument">
              <a:avLst/>
            </a:prstGeom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8BB1D51-38F0-6040-9A13-A335BA13EA9B}"/>
              </a:ext>
            </a:extLst>
          </p:cNvPr>
          <p:cNvSpPr txBox="1"/>
          <p:nvPr/>
        </p:nvSpPr>
        <p:spPr>
          <a:xfrm>
            <a:off x="2999171" y="1732238"/>
            <a:ext cx="2393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segment based</a:t>
            </a:r>
            <a:br>
              <a:rPr lang="en-GB" sz="2800" dirty="0"/>
            </a:br>
            <a:r>
              <a:rPr lang="en-GB" sz="2800" dirty="0"/>
              <a:t>on cluster/type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24D8AD6E-2A17-234B-9BAD-82EEA0F89C9A}"/>
              </a:ext>
            </a:extLst>
          </p:cNvPr>
          <p:cNvSpPr/>
          <p:nvPr/>
        </p:nvSpPr>
        <p:spPr>
          <a:xfrm>
            <a:off x="3355546" y="3862343"/>
            <a:ext cx="807450" cy="80745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D062B-B514-1641-8383-B1BFA17EDBB1}"/>
              </a:ext>
            </a:extLst>
          </p:cNvPr>
          <p:cNvCxnSpPr>
            <a:cxnSpLocks/>
          </p:cNvCxnSpPr>
          <p:nvPr/>
        </p:nvCxnSpPr>
        <p:spPr>
          <a:xfrm>
            <a:off x="2174738" y="4308549"/>
            <a:ext cx="98942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4644536-5EDA-9140-9A52-A26156214537}"/>
              </a:ext>
            </a:extLst>
          </p:cNvPr>
          <p:cNvGrpSpPr>
            <a:grpSpLocks noChangeAspect="1"/>
          </p:cNvGrpSpPr>
          <p:nvPr/>
        </p:nvGrpSpPr>
        <p:grpSpPr>
          <a:xfrm>
            <a:off x="6007154" y="3152985"/>
            <a:ext cx="479898" cy="592560"/>
            <a:chOff x="542638" y="3212616"/>
            <a:chExt cx="868137" cy="1071944"/>
          </a:xfrm>
        </p:grpSpPr>
        <p:sp>
          <p:nvSpPr>
            <p:cNvPr id="82" name="Document 81">
              <a:extLst>
                <a:ext uri="{FF2B5EF4-FFF2-40B4-BE49-F238E27FC236}">
                  <a16:creationId xmlns:a16="http://schemas.microsoft.com/office/drawing/2014/main" id="{CE2F07AD-D1E2-7446-BBFE-B4A1EB4399E6}"/>
                </a:ext>
              </a:extLst>
            </p:cNvPr>
            <p:cNvSpPr/>
            <p:nvPr/>
          </p:nvSpPr>
          <p:spPr>
            <a:xfrm>
              <a:off x="696400" y="3212616"/>
              <a:ext cx="714375" cy="835025"/>
            </a:xfrm>
            <a:prstGeom prst="flowChartDocument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ocument 84">
              <a:extLst>
                <a:ext uri="{FF2B5EF4-FFF2-40B4-BE49-F238E27FC236}">
                  <a16:creationId xmlns:a16="http://schemas.microsoft.com/office/drawing/2014/main" id="{C0A46B33-7BFF-004F-BE54-618347AB666D}"/>
                </a:ext>
              </a:extLst>
            </p:cNvPr>
            <p:cNvSpPr/>
            <p:nvPr/>
          </p:nvSpPr>
          <p:spPr>
            <a:xfrm>
              <a:off x="542638" y="3449535"/>
              <a:ext cx="714375" cy="835025"/>
            </a:xfrm>
            <a:prstGeom prst="flowChartDocument">
              <a:avLst/>
            </a:prstGeom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1C72E1B-E7BB-A241-9FAB-758EEF31DD94}"/>
              </a:ext>
            </a:extLst>
          </p:cNvPr>
          <p:cNvGrpSpPr>
            <a:grpSpLocks noChangeAspect="1"/>
          </p:cNvGrpSpPr>
          <p:nvPr/>
        </p:nvGrpSpPr>
        <p:grpSpPr>
          <a:xfrm>
            <a:off x="5992988" y="4078470"/>
            <a:ext cx="423233" cy="505249"/>
            <a:chOff x="593892" y="3291589"/>
            <a:chExt cx="765629" cy="913998"/>
          </a:xfrm>
        </p:grpSpPr>
        <p:sp>
          <p:nvSpPr>
            <p:cNvPr id="115" name="Document 114">
              <a:extLst>
                <a:ext uri="{FF2B5EF4-FFF2-40B4-BE49-F238E27FC236}">
                  <a16:creationId xmlns:a16="http://schemas.microsoft.com/office/drawing/2014/main" id="{403878EF-C332-5D49-9AFF-0FA6D9FCC04F}"/>
                </a:ext>
              </a:extLst>
            </p:cNvPr>
            <p:cNvSpPr/>
            <p:nvPr/>
          </p:nvSpPr>
          <p:spPr>
            <a:xfrm>
              <a:off x="645146" y="3291589"/>
              <a:ext cx="714375" cy="835025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cument 115">
              <a:extLst>
                <a:ext uri="{FF2B5EF4-FFF2-40B4-BE49-F238E27FC236}">
                  <a16:creationId xmlns:a16="http://schemas.microsoft.com/office/drawing/2014/main" id="{B1A0382A-A733-D74A-AE37-7339DDE8C2BD}"/>
                </a:ext>
              </a:extLst>
            </p:cNvPr>
            <p:cNvSpPr/>
            <p:nvPr/>
          </p:nvSpPr>
          <p:spPr>
            <a:xfrm>
              <a:off x="593892" y="3370562"/>
              <a:ext cx="714375" cy="835025"/>
            </a:xfrm>
            <a:prstGeom prst="flowChartDocument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8985C2-233F-BB48-AFC5-7639E01D8941}"/>
              </a:ext>
            </a:extLst>
          </p:cNvPr>
          <p:cNvGrpSpPr>
            <a:grpSpLocks noChangeAspect="1"/>
          </p:cNvGrpSpPr>
          <p:nvPr/>
        </p:nvGrpSpPr>
        <p:grpSpPr>
          <a:xfrm>
            <a:off x="6021320" y="5018395"/>
            <a:ext cx="423232" cy="505249"/>
            <a:chOff x="747654" y="3054670"/>
            <a:chExt cx="765629" cy="913998"/>
          </a:xfrm>
        </p:grpSpPr>
        <p:sp>
          <p:nvSpPr>
            <p:cNvPr id="119" name="Document 118">
              <a:extLst>
                <a:ext uri="{FF2B5EF4-FFF2-40B4-BE49-F238E27FC236}">
                  <a16:creationId xmlns:a16="http://schemas.microsoft.com/office/drawing/2014/main" id="{FF7998E6-ADC6-9740-A79D-52D699B4B80B}"/>
                </a:ext>
              </a:extLst>
            </p:cNvPr>
            <p:cNvSpPr/>
            <p:nvPr/>
          </p:nvSpPr>
          <p:spPr>
            <a:xfrm>
              <a:off x="798908" y="3054670"/>
              <a:ext cx="714375" cy="835025"/>
            </a:xfrm>
            <a:prstGeom prst="flowChart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cument 119">
              <a:extLst>
                <a:ext uri="{FF2B5EF4-FFF2-40B4-BE49-F238E27FC236}">
                  <a16:creationId xmlns:a16="http://schemas.microsoft.com/office/drawing/2014/main" id="{8C8BA488-3E45-CA4E-BBA5-6252989E3940}"/>
                </a:ext>
              </a:extLst>
            </p:cNvPr>
            <p:cNvSpPr/>
            <p:nvPr/>
          </p:nvSpPr>
          <p:spPr>
            <a:xfrm>
              <a:off x="747654" y="3133643"/>
              <a:ext cx="714375" cy="835025"/>
            </a:xfrm>
            <a:prstGeom prst="flowChartDocumen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C8E1ADC-2D84-B346-BAB5-519162395E04}"/>
              </a:ext>
            </a:extLst>
          </p:cNvPr>
          <p:cNvCxnSpPr>
            <a:cxnSpLocks/>
          </p:cNvCxnSpPr>
          <p:nvPr/>
        </p:nvCxnSpPr>
        <p:spPr>
          <a:xfrm>
            <a:off x="4377986" y="4504176"/>
            <a:ext cx="1282573" cy="61743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304A917-2810-3444-B439-383B54C36A1F}"/>
              </a:ext>
            </a:extLst>
          </p:cNvPr>
          <p:cNvCxnSpPr>
            <a:cxnSpLocks/>
          </p:cNvCxnSpPr>
          <p:nvPr/>
        </p:nvCxnSpPr>
        <p:spPr>
          <a:xfrm>
            <a:off x="6678153" y="4257880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3E7EF9A-EA04-8541-B58F-50AC0A56111B}"/>
              </a:ext>
            </a:extLst>
          </p:cNvPr>
          <p:cNvCxnSpPr>
            <a:cxnSpLocks/>
          </p:cNvCxnSpPr>
          <p:nvPr/>
        </p:nvCxnSpPr>
        <p:spPr>
          <a:xfrm>
            <a:off x="6678153" y="3357151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F7F31F7-E780-1241-B4E8-BB88ED19D264}"/>
              </a:ext>
            </a:extLst>
          </p:cNvPr>
          <p:cNvCxnSpPr>
            <a:cxnSpLocks/>
          </p:cNvCxnSpPr>
          <p:nvPr/>
        </p:nvCxnSpPr>
        <p:spPr>
          <a:xfrm>
            <a:off x="6678153" y="5253696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66196B1-AB39-834F-B7EE-39F86CAE92BE}"/>
              </a:ext>
            </a:extLst>
          </p:cNvPr>
          <p:cNvSpPr txBox="1"/>
          <p:nvPr/>
        </p:nvSpPr>
        <p:spPr>
          <a:xfrm>
            <a:off x="9592034" y="1516794"/>
            <a:ext cx="16017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to create </a:t>
            </a:r>
            <a:br>
              <a:rPr lang="en-GB" sz="2800" dirty="0"/>
            </a:br>
            <a:r>
              <a:rPr lang="en-GB" sz="2800" dirty="0"/>
              <a:t>individual</a:t>
            </a:r>
            <a:br>
              <a:rPr lang="en-GB" sz="2800" dirty="0"/>
            </a:br>
            <a:r>
              <a:rPr lang="en-GB" sz="2800" dirty="0"/>
              <a:t>rules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BB601B-D12A-4A48-950E-5B33C6D16D76}"/>
              </a:ext>
            </a:extLst>
          </p:cNvPr>
          <p:cNvSpPr txBox="1"/>
          <p:nvPr/>
        </p:nvSpPr>
        <p:spPr>
          <a:xfrm>
            <a:off x="10058508" y="2982054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AB48E6B-724F-1347-BE7E-01787EFC1629}"/>
              </a:ext>
            </a:extLst>
          </p:cNvPr>
          <p:cNvSpPr txBox="1"/>
          <p:nvPr/>
        </p:nvSpPr>
        <p:spPr>
          <a:xfrm>
            <a:off x="10058508" y="3897553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50CC4B4-DC53-174E-9BFD-1659FF9C06E8}"/>
              </a:ext>
            </a:extLst>
          </p:cNvPr>
          <p:cNvSpPr txBox="1"/>
          <p:nvPr/>
        </p:nvSpPr>
        <p:spPr>
          <a:xfrm>
            <a:off x="10058508" y="4894612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R3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DE00E53-67F1-814F-9071-E76CBF58B008}"/>
              </a:ext>
            </a:extLst>
          </p:cNvPr>
          <p:cNvCxnSpPr>
            <a:cxnSpLocks/>
          </p:cNvCxnSpPr>
          <p:nvPr/>
        </p:nvCxnSpPr>
        <p:spPr>
          <a:xfrm>
            <a:off x="8764498" y="4240859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E2EDDE6-702C-9A4A-B929-9AC8DD9151F5}"/>
              </a:ext>
            </a:extLst>
          </p:cNvPr>
          <p:cNvCxnSpPr>
            <a:cxnSpLocks/>
          </p:cNvCxnSpPr>
          <p:nvPr/>
        </p:nvCxnSpPr>
        <p:spPr>
          <a:xfrm>
            <a:off x="8764498" y="3340130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2CE8781-EA13-2144-8E8C-7B6415EA5885}"/>
              </a:ext>
            </a:extLst>
          </p:cNvPr>
          <p:cNvCxnSpPr>
            <a:cxnSpLocks/>
          </p:cNvCxnSpPr>
          <p:nvPr/>
        </p:nvCxnSpPr>
        <p:spPr>
          <a:xfrm>
            <a:off x="8764498" y="5236675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39">
            <a:extLst>
              <a:ext uri="{FF2B5EF4-FFF2-40B4-BE49-F238E27FC236}">
                <a16:creationId xmlns:a16="http://schemas.microsoft.com/office/drawing/2014/main" id="{5E4D8C4C-6A10-D64A-A7A9-2E3C1C35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Segmentation of training set into classes to allow dedicated classifiers for each – training phase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0A857-86AC-CF06-D12E-36ACF4CFFAE6}"/>
              </a:ext>
            </a:extLst>
          </p:cNvPr>
          <p:cNvSpPr txBox="1"/>
          <p:nvPr/>
        </p:nvSpPr>
        <p:spPr>
          <a:xfrm>
            <a:off x="0" y="5856881"/>
            <a:ext cx="278794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8.6a</a:t>
            </a:r>
          </a:p>
        </p:txBody>
      </p:sp>
    </p:spTree>
    <p:extLst>
      <p:ext uri="{BB962C8B-B14F-4D97-AF65-F5344CB8AC3E}">
        <p14:creationId xmlns:p14="http://schemas.microsoft.com/office/powerpoint/2010/main" val="414663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6A31D8-8F7C-CA4B-A80C-1E2156B6EC64}"/>
              </a:ext>
            </a:extLst>
          </p:cNvPr>
          <p:cNvSpPr txBox="1"/>
          <p:nvPr/>
        </p:nvSpPr>
        <p:spPr>
          <a:xfrm>
            <a:off x="619166" y="2103560"/>
            <a:ext cx="1614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record</a:t>
            </a:r>
            <a:br>
              <a:rPr lang="en-GB" sz="2800" dirty="0"/>
            </a:br>
            <a:r>
              <a:rPr lang="en-GB" sz="2800" dirty="0"/>
              <a:t>to classify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76FC4D4E-2562-2645-A341-9F0A683B1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4944" r="15981" b="19994"/>
          <a:stretch/>
        </p:blipFill>
        <p:spPr>
          <a:xfrm>
            <a:off x="8026903" y="4046199"/>
            <a:ext cx="444261" cy="460843"/>
          </a:xfrm>
          <a:prstGeom prst="rect">
            <a:avLst/>
          </a:prstGeom>
          <a:ln w="25400" cap="rnd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49F49A-FE7E-1D4A-BD45-646D8902472A}"/>
              </a:ext>
            </a:extLst>
          </p:cNvPr>
          <p:cNvCxnSpPr>
            <a:cxnSpLocks/>
          </p:cNvCxnSpPr>
          <p:nvPr/>
        </p:nvCxnSpPr>
        <p:spPr>
          <a:xfrm>
            <a:off x="4377986" y="4272120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Document 66">
            <a:extLst>
              <a:ext uri="{FF2B5EF4-FFF2-40B4-BE49-F238E27FC236}">
                <a16:creationId xmlns:a16="http://schemas.microsoft.com/office/drawing/2014/main" id="{E45190C9-7E56-A248-AD64-D2DD26EE6ECB}"/>
              </a:ext>
            </a:extLst>
          </p:cNvPr>
          <p:cNvSpPr/>
          <p:nvPr/>
        </p:nvSpPr>
        <p:spPr>
          <a:xfrm>
            <a:off x="1116997" y="3961348"/>
            <a:ext cx="714375" cy="83502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8BB1D51-38F0-6040-9A13-A335BA13EA9B}"/>
              </a:ext>
            </a:extLst>
          </p:cNvPr>
          <p:cNvSpPr txBox="1"/>
          <p:nvPr/>
        </p:nvSpPr>
        <p:spPr>
          <a:xfrm>
            <a:off x="2782817" y="2103560"/>
            <a:ext cx="1952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calculate</a:t>
            </a:r>
            <a:br>
              <a:rPr lang="en-GB" sz="2800" dirty="0"/>
            </a:br>
            <a:r>
              <a:rPr lang="en-GB" sz="2800" dirty="0"/>
              <a:t>cluster/type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24D8AD6E-2A17-234B-9BAD-82EEA0F89C9A}"/>
              </a:ext>
            </a:extLst>
          </p:cNvPr>
          <p:cNvSpPr/>
          <p:nvPr/>
        </p:nvSpPr>
        <p:spPr>
          <a:xfrm>
            <a:off x="3355546" y="3862343"/>
            <a:ext cx="807450" cy="80745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D062B-B514-1641-8383-B1BFA17EDBB1}"/>
              </a:ext>
            </a:extLst>
          </p:cNvPr>
          <p:cNvCxnSpPr>
            <a:cxnSpLocks/>
          </p:cNvCxnSpPr>
          <p:nvPr/>
        </p:nvCxnSpPr>
        <p:spPr>
          <a:xfrm>
            <a:off x="2174738" y="4308549"/>
            <a:ext cx="98942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304A917-2810-3444-B439-383B54C36A1F}"/>
              </a:ext>
            </a:extLst>
          </p:cNvPr>
          <p:cNvCxnSpPr>
            <a:cxnSpLocks/>
          </p:cNvCxnSpPr>
          <p:nvPr/>
        </p:nvCxnSpPr>
        <p:spPr>
          <a:xfrm>
            <a:off x="6529298" y="4257880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66196B1-AB39-834F-B7EE-39F86CAE92BE}"/>
              </a:ext>
            </a:extLst>
          </p:cNvPr>
          <p:cNvSpPr txBox="1"/>
          <p:nvPr/>
        </p:nvSpPr>
        <p:spPr>
          <a:xfrm>
            <a:off x="7483282" y="2103560"/>
            <a:ext cx="1633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apply rule</a:t>
            </a:r>
            <a:br>
              <a:rPr lang="en-GB" sz="2800" dirty="0"/>
            </a:br>
            <a:r>
              <a:rPr lang="en-GB" sz="2800" dirty="0"/>
              <a:t>to record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AB48E6B-724F-1347-BE7E-01787EFC1629}"/>
              </a:ext>
            </a:extLst>
          </p:cNvPr>
          <p:cNvSpPr txBox="1"/>
          <p:nvPr/>
        </p:nvSpPr>
        <p:spPr>
          <a:xfrm>
            <a:off x="9909653" y="3897553"/>
            <a:ext cx="140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result!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DE00E53-67F1-814F-9071-E76CBF58B008}"/>
              </a:ext>
            </a:extLst>
          </p:cNvPr>
          <p:cNvCxnSpPr>
            <a:cxnSpLocks/>
          </p:cNvCxnSpPr>
          <p:nvPr/>
        </p:nvCxnSpPr>
        <p:spPr>
          <a:xfrm>
            <a:off x="8615643" y="4240859"/>
            <a:ext cx="12940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39">
            <a:extLst>
              <a:ext uri="{FF2B5EF4-FFF2-40B4-BE49-F238E27FC236}">
                <a16:creationId xmlns:a16="http://schemas.microsoft.com/office/drawing/2014/main" id="{5E4D8C4C-6A10-D64A-A7A9-2E3C1C35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Segmentation of training set into classes to allow dedicated classifiers for each – recognition/execution phase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8D4CFB-E761-F846-9FEF-3BBBDCCDD718}"/>
              </a:ext>
            </a:extLst>
          </p:cNvPr>
          <p:cNvSpPr txBox="1"/>
          <p:nvPr/>
        </p:nvSpPr>
        <p:spPr>
          <a:xfrm>
            <a:off x="5092057" y="1888116"/>
            <a:ext cx="19013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choose </a:t>
            </a:r>
            <a:br>
              <a:rPr lang="en-GB" sz="2800" dirty="0"/>
            </a:br>
            <a:r>
              <a:rPr lang="en-GB" sz="2800" dirty="0"/>
              <a:t>appropriate</a:t>
            </a:r>
            <a:br>
              <a:rPr lang="en-GB" sz="2800" dirty="0"/>
            </a:br>
            <a:r>
              <a:rPr lang="en-GB" sz="2800" dirty="0"/>
              <a:t>rule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BCD751-1872-064E-95CA-76D004966CC7}"/>
              </a:ext>
            </a:extLst>
          </p:cNvPr>
          <p:cNvSpPr txBox="1"/>
          <p:nvPr/>
        </p:nvSpPr>
        <p:spPr>
          <a:xfrm>
            <a:off x="5738828" y="3919822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5A940-155E-F158-68A1-3A71D2383956}"/>
              </a:ext>
            </a:extLst>
          </p:cNvPr>
          <p:cNvSpPr txBox="1"/>
          <p:nvPr/>
        </p:nvSpPr>
        <p:spPr>
          <a:xfrm>
            <a:off x="0" y="5856881"/>
            <a:ext cx="282320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8.6b</a:t>
            </a:r>
          </a:p>
        </p:txBody>
      </p:sp>
    </p:spTree>
    <p:extLst>
      <p:ext uri="{BB962C8B-B14F-4D97-AF65-F5344CB8AC3E}">
        <p14:creationId xmlns:p14="http://schemas.microsoft.com/office/powerpoint/2010/main" val="6421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8.7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map and reduce in functional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D0504-F2A9-2E05-515F-1FA3FAA31063}"/>
              </a:ext>
            </a:extLst>
          </p:cNvPr>
          <p:cNvSpPr txBox="1"/>
          <p:nvPr/>
        </p:nvSpPr>
        <p:spPr>
          <a:xfrm>
            <a:off x="2305373" y="1471065"/>
            <a:ext cx="93028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map( f, entries ) =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match entries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[]: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 []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[a, rest...]: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prepend( f(a),  map( f, rest ) 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reduce( g, running, entries ) =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match entries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[]: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 running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[a, rest...]: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reduce ( g, 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a,running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 rest )</a:t>
            </a:r>
          </a:p>
        </p:txBody>
      </p:sp>
    </p:spTree>
    <p:extLst>
      <p:ext uri="{BB962C8B-B14F-4D97-AF65-F5344CB8AC3E}">
        <p14:creationId xmlns:p14="http://schemas.microsoft.com/office/powerpoint/2010/main" val="615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58778</TotalTime>
  <Words>1014</Words>
  <Application>Microsoft Macintosh PowerPoint</Application>
  <PresentationFormat>Widescreen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Office Theme</vt:lpstr>
      <vt:lpstr>Chapter 8</vt:lpstr>
      <vt:lpstr>Deep learning architecture -- multiple layers, with varying connection topologies</vt:lpstr>
      <vt:lpstr>Different kinds of connections patterns between layers</vt:lpstr>
      <vt:lpstr>Combining high and low-level features</vt:lpstr>
      <vt:lpstr>Projecting into subspace defined by principal components </vt:lpstr>
      <vt:lpstr>Pseudocode for boosting niche record sets</vt:lpstr>
      <vt:lpstr>Segmentation of training set into classes to allow dedicated classifiers for each – training phase</vt:lpstr>
      <vt:lpstr>Segmentation of training set into classes to allow dedicated classifiers for each – recognition/execution phase</vt:lpstr>
      <vt:lpstr>Pseudocode for map and reduce in functional programming</vt:lpstr>
      <vt:lpstr>Pseudocode for map and reduce in cloud computing framework</vt:lpstr>
      <vt:lpstr>MapReduce distributed computation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173</cp:revision>
  <dcterms:created xsi:type="dcterms:W3CDTF">2020-12-29T13:51:26Z</dcterms:created>
  <dcterms:modified xsi:type="dcterms:W3CDTF">2025-04-22T17:53:20Z</dcterms:modified>
</cp:coreProperties>
</file>