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595" r:id="rId2"/>
    <p:sldId id="322" r:id="rId3"/>
    <p:sldId id="323" r:id="rId4"/>
    <p:sldId id="324" r:id="rId5"/>
    <p:sldId id="325" r:id="rId6"/>
    <p:sldId id="326" r:id="rId7"/>
    <p:sldId id="384" r:id="rId8"/>
    <p:sldId id="383" r:id="rId9"/>
    <p:sldId id="456" r:id="rId10"/>
    <p:sldId id="363" r:id="rId11"/>
    <p:sldId id="401" r:id="rId12"/>
    <p:sldId id="4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8BC"/>
    <a:srgbClr val="FF9300"/>
    <a:srgbClr val="FF40FF"/>
    <a:srgbClr val="00FDFF"/>
    <a:srgbClr val="FFD0D1"/>
    <a:srgbClr val="0432FF"/>
    <a:srgbClr val="9640D7"/>
    <a:srgbClr val="FF9495"/>
    <a:srgbClr val="7F0002"/>
    <a:srgbClr val="FCA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25"/>
    <p:restoredTop sz="66575"/>
  </p:normalViewPr>
  <p:slideViewPr>
    <p:cSldViewPr snapToGrid="0" snapToObjects="1">
      <p:cViewPr varScale="1">
        <p:scale>
          <a:sx n="78" d="100"/>
          <a:sy n="78" d="100"/>
        </p:scale>
        <p:origin x="155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420AE-8A32-DF45-AA1D-9290FEB2E3A3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D25C2-CC05-8D45-A0DE-0805BFD14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4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F4093-CE24-64B3-A360-8080B5588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472143-E363-F594-6068-8DFDA4260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3AC033-C433-1B75-5F7B-5E3E3FCD9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 of Figures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9.1	Training phase of machine learning.	117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9.2	Application phase of machine learning.	118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9.3	Three ways of using the output of unsupervised learning.	119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9.4	ROC curve -- trade-off between false positive and false negative rates.	120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9.5	ROC curve -- choosing between classifiers.	121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9.6	Hill climbing may get stuck at local maximum.	122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9.7	Potential solutions in multi-objective optimisation.	128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9.8	Pinch-point node clamped to intermediate label in semi-supervised learning.	130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9.9	ROC curve for Exercise\</a:t>
            </a:r>
            <a:r>
              <a:rPr lang="en-GB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nobreakspace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{}\ref {</a:t>
            </a:r>
            <a:r>
              <a:rPr lang="en-GB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ex:ml-theory.roc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}.	130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6F06E-2AF7-6001-874C-262EC0ECD0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814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9.7	Potential solutions in multi-objective optimisation.	128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70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9.8	Pinch-point node clamped to intermediate label in semi-supervised learning.	130</a:t>
            </a:r>
            <a:endParaRPr lang="en-US" dirty="0"/>
          </a:p>
          <a:p>
            <a:pPr marL="228600" indent="-228600">
              <a:buAutoNum type="arabicPlain" startAt="8"/>
            </a:pPr>
            <a:endParaRPr lang="en-US" dirty="0"/>
          </a:p>
          <a:p>
            <a:pPr marL="228600" indent="-228600">
              <a:buAutoNum type="arabicPlain" startAt="8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075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9.9	ROC curve for Exercise 9.3	130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7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9.1	Training phase of machine learning.	117</a:t>
            </a:r>
          </a:p>
          <a:p>
            <a:endParaRPr lang="en-US" dirty="0"/>
          </a:p>
          <a:p>
            <a:r>
              <a:rPr lang="en-US" dirty="0"/>
              <a:t>cogs by Gregor </a:t>
            </a:r>
            <a:r>
              <a:rPr lang="en-US" dirty="0" err="1"/>
              <a:t>Cresnar</a:t>
            </a:r>
            <a:r>
              <a:rPr lang="en-US" dirty="0"/>
              <a:t> from the Noun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3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9.2	Application phase of machine learning.	118</a:t>
            </a:r>
          </a:p>
          <a:p>
            <a:endParaRPr lang="en-US" dirty="0"/>
          </a:p>
          <a:p>
            <a:r>
              <a:rPr lang="en-US" dirty="0"/>
              <a:t>cogs by Gregor </a:t>
            </a:r>
            <a:r>
              <a:rPr lang="en-US" dirty="0" err="1"/>
              <a:t>Cresnar</a:t>
            </a:r>
            <a:r>
              <a:rPr lang="en-US" dirty="0"/>
              <a:t> from the Noun Project. CC-BY-3.0.  https://</a:t>
            </a:r>
            <a:r>
              <a:rPr lang="en-US" dirty="0" err="1"/>
              <a:t>thenounproject.com</a:t>
            </a:r>
            <a:r>
              <a:rPr lang="en-US" dirty="0"/>
              <a:t>/icon/cogs-170064/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lightbulb idea by </a:t>
            </a:r>
            <a:r>
              <a:rPr lang="en-US" dirty="0" err="1"/>
              <a:t>Milinda</a:t>
            </a:r>
            <a:r>
              <a:rPr lang="en-US" dirty="0"/>
              <a:t> </a:t>
            </a:r>
            <a:r>
              <a:rPr lang="en-US" dirty="0" err="1"/>
              <a:t>Courey</a:t>
            </a:r>
            <a:r>
              <a:rPr lang="en-US" dirty="0"/>
              <a:t> from the Noun Project.  CC-BY-3.0. https://</a:t>
            </a:r>
            <a:r>
              <a:rPr lang="en-US" dirty="0" err="1"/>
              <a:t>thenounproject.com</a:t>
            </a:r>
            <a:r>
              <a:rPr lang="en-US" dirty="0"/>
              <a:t>/icon/lightbulb-idea-354070/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39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9.3	Three ways of using the output of unsupervised learning.	119</a:t>
            </a:r>
          </a:p>
          <a:p>
            <a:endParaRPr lang="en-US" dirty="0"/>
          </a:p>
          <a:p>
            <a:r>
              <a:rPr lang="en-US" dirty="0"/>
              <a:t>cogs by Gregor </a:t>
            </a:r>
            <a:r>
              <a:rPr lang="en-US" dirty="0" err="1"/>
              <a:t>Cresnar</a:t>
            </a:r>
            <a:r>
              <a:rPr lang="en-US" dirty="0"/>
              <a:t> from the Noun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58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9.3	Three ways of using the output of unsupervised learning.	119</a:t>
            </a:r>
          </a:p>
          <a:p>
            <a:endParaRPr lang="en-US" dirty="0"/>
          </a:p>
          <a:p>
            <a:r>
              <a:rPr lang="en-US" dirty="0"/>
              <a:t>cogs by Gregor </a:t>
            </a:r>
            <a:r>
              <a:rPr lang="en-US" dirty="0" err="1"/>
              <a:t>Cresnar</a:t>
            </a:r>
            <a:r>
              <a:rPr lang="en-US" dirty="0"/>
              <a:t> from the Noun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86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9.3	Three ways of using the output of unsupervised learning.	119</a:t>
            </a:r>
          </a:p>
          <a:p>
            <a:endParaRPr lang="en-US" dirty="0"/>
          </a:p>
          <a:p>
            <a:r>
              <a:rPr lang="en-US" dirty="0"/>
              <a:t>cogs by Gregor </a:t>
            </a:r>
            <a:r>
              <a:rPr lang="en-US" dirty="0" err="1"/>
              <a:t>Cresnar</a:t>
            </a:r>
            <a:r>
              <a:rPr lang="en-US" dirty="0"/>
              <a:t> from the Noun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15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9.4	ROC curve -- trade-off between false positive and false negative rates.	120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15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9.5	ROC curve -- choosing between classifiers.	121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75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9.6	Hill climbing may get stuck at local maximum.	122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62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C139-5317-EE4E-83CD-C1D409B88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87DC7-11CF-4346-B61C-2699C417D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EF7C8-7CAD-F544-980A-34D0DCEF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81E05-649F-5942-B978-4A8130F4A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CDBDD-2B7D-EA45-BEF2-12D200C8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B437-2066-B24D-BAD0-BF756F75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CDAE5-1AB9-2549-9324-9BDF11957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42F7A-E5D2-9B4C-AF5A-6D9E4AC9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40D08-A43A-CD4E-AD6C-567C8531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1E36F-5180-E443-B14F-6DA4B7D6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016C52-EDDA-E840-96A0-5015D2D2C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D395C-EFAC-064E-AF2C-30A3044F9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5059F-FFE0-744C-AEC8-2F9F9C1B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46CB3-58DC-3D4A-96C6-2E7A746E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22880-D2E1-164C-9A5E-CA8B15DE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9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7D79-63F2-8748-8F20-D003C815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6F210-1BAB-DA4F-8DB1-F0C0D7542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D5B8D-CA30-5F40-912E-DC8641F1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29192-3DD1-AC46-BA3E-F086362D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FF049-9AC9-C445-8ED8-739C69C3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8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564A-515B-4942-9721-5A208A1F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AA69-F436-D242-AF4B-230EA5BE8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49AA-2C04-FE41-93F9-82A645380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D9A42-781A-7647-BA44-F8A6A849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9DD79-247C-EF4C-B7FC-8C00210A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486E-96C3-2C4B-8F71-32EAEC98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F8D6E-2D6C-FA4E-B750-240E89B8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73A7A-C701-1B45-AB23-DFB10B253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94000-9E0A-454A-9015-C390889F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EF7AA-A6E4-4E44-9DE3-50CADBF3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F1BA7-85C7-3F44-A23B-40FFC4B9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7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0539-CB8E-9B4E-AE04-A3E97433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62A0E-FCA2-1546-837B-430766B12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F2B66-4EBE-4B4F-8ACB-7990BC25A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634CB-C6B8-C04F-8A2C-B76C17458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67B79-4B59-8848-AA95-116E5C3EC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3368E-A34B-A644-98DD-2F142A06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4464A-6060-2944-B277-2DFBAC59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046CBE-E098-014A-94EF-60A2ACCE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55680-6998-9944-AFD2-15B80995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00" y="0"/>
            <a:ext cx="11672476" cy="1560786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A2F74-5D9F-AC49-B161-5A9312CE6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AEE50-C384-0E45-90C0-ABA9C67F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C07CB-B7E3-AB4C-9C97-DA1C3D56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975184-D611-3243-9797-D565090E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823B3-3912-1042-96A9-F7AD4460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A0643-D0CA-F940-B0A5-D1EDC068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1D9C-F352-D045-BABC-72CFAAE6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845DB-7D98-544E-A848-11AC35B0A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5D71A-ABBD-0C4D-A7AC-0B6448EC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04E87-C643-A147-BCC9-79F2DA50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21BA5-CF92-5B4F-9030-84B48D4F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88813-A5DF-EA42-BC2C-309A4E81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9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D8AE-1CF7-2F42-A4A4-22FFC042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9AE04-8526-BC44-9280-9F47139E4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E4D76-90E8-E840-8E23-2D4BD5FE2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B019F-985D-7544-9F45-54EC89DD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018D4-E14A-BA45-BEC6-004C4F7B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957B1-0CA5-304F-99E7-72D48840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5024D-366B-8E47-B918-5C798CE8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10871-B1F5-6B40-9484-0A4B9552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20D22-0DC0-D548-B700-DDEB544E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EA66D-BD09-3945-A3A9-48ACF163B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53D1-9C7C-5040-B71C-00AE0772C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D797D-AD8D-4643-7516-2378FC8EF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9B4778-D302-8D46-56A3-1126EC58C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9550" y="1536251"/>
            <a:ext cx="6526924" cy="1122363"/>
          </a:xfrm>
        </p:spPr>
        <p:txBody>
          <a:bodyPr/>
          <a:lstStyle/>
          <a:p>
            <a:r>
              <a:rPr lang="en-US" sz="5400" dirty="0">
                <a:latin typeface="+mn-lt"/>
              </a:rPr>
              <a:t>Chapter </a:t>
            </a:r>
            <a:r>
              <a:rPr lang="en-US" sz="6000" dirty="0">
                <a:latin typeface="+mn-lt"/>
              </a:rPr>
              <a:t>9</a:t>
            </a:r>
            <a:endParaRPr lang="en-US" dirty="0">
              <a:latin typeface="+mn-lt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0A52D69-5479-332E-A10F-C6AF58589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9550" y="3034473"/>
            <a:ext cx="6526924" cy="2767234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j-lt"/>
              </a:rPr>
              <a:t>Making Sense of </a:t>
            </a:r>
            <a:br>
              <a:rPr lang="en-US" sz="6000" dirty="0">
                <a:latin typeface="+mj-lt"/>
              </a:rPr>
            </a:br>
            <a:r>
              <a:rPr lang="en-US" sz="6000" dirty="0">
                <a:latin typeface="+mj-lt"/>
              </a:rPr>
              <a:t>Machine Learning</a:t>
            </a:r>
          </a:p>
        </p:txBody>
      </p:sp>
      <p:pic>
        <p:nvPicPr>
          <p:cNvPr id="3" name="Picture 2" descr="A book cover of a book&#10;&#10;AI-generated content may be incorrect.">
            <a:extLst>
              <a:ext uri="{FF2B5EF4-FFF2-40B4-BE49-F238E27FC236}">
                <a16:creationId xmlns:a16="http://schemas.microsoft.com/office/drawing/2014/main" id="{389F93A7-5294-73EE-713E-CDE6D05A4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74024" cy="685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1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333FA82C-5334-C325-7D68-FD8CFF08ED92}"/>
              </a:ext>
            </a:extLst>
          </p:cNvPr>
          <p:cNvGrpSpPr/>
          <p:nvPr/>
        </p:nvGrpSpPr>
        <p:grpSpPr>
          <a:xfrm>
            <a:off x="1863496" y="1350986"/>
            <a:ext cx="9879969" cy="5072184"/>
            <a:chOff x="467834" y="1238692"/>
            <a:chExt cx="9879969" cy="5072184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A36B5907-1AF9-00BA-52D3-BBA38C734EE9}"/>
                </a:ext>
              </a:extLst>
            </p:cNvPr>
            <p:cNvCxnSpPr/>
            <p:nvPr/>
          </p:nvCxnSpPr>
          <p:spPr>
            <a:xfrm flipV="1">
              <a:off x="2509285" y="1238692"/>
              <a:ext cx="0" cy="432000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CB3954EE-A383-4711-BA3B-DCF1FF95F78C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4669285" y="3398692"/>
              <a:ext cx="0" cy="432000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E5A0199-6CC3-330A-0A8F-88C4B464AB00}"/>
                </a:ext>
              </a:extLst>
            </p:cNvPr>
            <p:cNvSpPr txBox="1"/>
            <p:nvPr/>
          </p:nvSpPr>
          <p:spPr>
            <a:xfrm>
              <a:off x="467834" y="1488559"/>
              <a:ext cx="18081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objective A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F60FCCE-9269-E4AC-B101-C24E0CB0C9F3}"/>
                </a:ext>
              </a:extLst>
            </p:cNvPr>
            <p:cNvSpPr txBox="1"/>
            <p:nvPr/>
          </p:nvSpPr>
          <p:spPr>
            <a:xfrm>
              <a:off x="4669285" y="5787656"/>
              <a:ext cx="17953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objective B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B1E5699-7800-9403-65C7-7085A7C0763B}"/>
                </a:ext>
              </a:extLst>
            </p:cNvPr>
            <p:cNvSpPr/>
            <p:nvPr/>
          </p:nvSpPr>
          <p:spPr>
            <a:xfrm>
              <a:off x="3823119" y="2826514"/>
              <a:ext cx="212652" cy="212652"/>
            </a:xfrm>
            <a:prstGeom prst="ellipse">
              <a:avLst/>
            </a:prstGeom>
            <a:pattFill prst="wdUpDiag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3EB8133-3557-47C7-2525-583EDA759349}"/>
                </a:ext>
              </a:extLst>
            </p:cNvPr>
            <p:cNvSpPr/>
            <p:nvPr/>
          </p:nvSpPr>
          <p:spPr>
            <a:xfrm>
              <a:off x="4153684" y="2071588"/>
              <a:ext cx="212652" cy="212652"/>
            </a:xfrm>
            <a:prstGeom prst="ellipse">
              <a:avLst/>
            </a:prstGeom>
            <a:solidFill>
              <a:srgbClr val="00FA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B9DA188-25DA-9820-71EA-F7BF82A99E90}"/>
                </a:ext>
              </a:extLst>
            </p:cNvPr>
            <p:cNvSpPr txBox="1"/>
            <p:nvPr/>
          </p:nvSpPr>
          <p:spPr>
            <a:xfrm>
              <a:off x="3593460" y="1848292"/>
              <a:ext cx="5325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S1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BA42B3B-2F6A-A1AE-2339-E317F83F8D7F}"/>
                </a:ext>
              </a:extLst>
            </p:cNvPr>
            <p:cNvSpPr/>
            <p:nvPr/>
          </p:nvSpPr>
          <p:spPr>
            <a:xfrm>
              <a:off x="4831992" y="3186040"/>
              <a:ext cx="212652" cy="212652"/>
            </a:xfrm>
            <a:prstGeom prst="ellipse">
              <a:avLst/>
            </a:prstGeom>
            <a:pattFill prst="wdUpDiag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B95D8BA-977F-0B93-43D3-3428A0A15B5F}"/>
                </a:ext>
              </a:extLst>
            </p:cNvPr>
            <p:cNvSpPr/>
            <p:nvPr/>
          </p:nvSpPr>
          <p:spPr>
            <a:xfrm>
              <a:off x="6138730" y="4833140"/>
              <a:ext cx="212652" cy="212652"/>
            </a:xfrm>
            <a:prstGeom prst="ellipse">
              <a:avLst/>
            </a:prstGeom>
            <a:solidFill>
              <a:srgbClr val="00FA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ADF1B95-2B61-2A5D-F8D6-9BE107C6761A}"/>
                </a:ext>
              </a:extLst>
            </p:cNvPr>
            <p:cNvSpPr/>
            <p:nvPr/>
          </p:nvSpPr>
          <p:spPr>
            <a:xfrm>
              <a:off x="5237766" y="2409116"/>
              <a:ext cx="212652" cy="212652"/>
            </a:xfrm>
            <a:prstGeom prst="ellipse">
              <a:avLst/>
            </a:prstGeom>
            <a:solidFill>
              <a:srgbClr val="00FA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23D41DA-EBF9-4A8E-7C00-AE1139C4A51F}"/>
                </a:ext>
              </a:extLst>
            </p:cNvPr>
            <p:cNvSpPr/>
            <p:nvPr/>
          </p:nvSpPr>
          <p:spPr>
            <a:xfrm>
              <a:off x="5989873" y="3753017"/>
              <a:ext cx="212652" cy="212652"/>
            </a:xfrm>
            <a:prstGeom prst="ellipse">
              <a:avLst/>
            </a:prstGeom>
            <a:solidFill>
              <a:srgbClr val="00FA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13EB779-B477-2D8E-790A-23EE19E81861}"/>
                </a:ext>
              </a:extLst>
            </p:cNvPr>
            <p:cNvSpPr/>
            <p:nvPr/>
          </p:nvSpPr>
          <p:spPr>
            <a:xfrm>
              <a:off x="5354314" y="4086277"/>
              <a:ext cx="212652" cy="212652"/>
            </a:xfrm>
            <a:prstGeom prst="ellipse">
              <a:avLst/>
            </a:prstGeom>
            <a:pattFill prst="wdUpDiag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C2326EE-4331-AF31-74C0-E0F1B6B05DC9}"/>
                </a:ext>
              </a:extLst>
            </p:cNvPr>
            <p:cNvSpPr/>
            <p:nvPr/>
          </p:nvSpPr>
          <p:spPr>
            <a:xfrm>
              <a:off x="4100944" y="3689760"/>
              <a:ext cx="212652" cy="212652"/>
            </a:xfrm>
            <a:prstGeom prst="ellipse">
              <a:avLst/>
            </a:prstGeom>
            <a:pattFill prst="wdUpDiag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4B770ED-A1EA-BA2A-0381-D994FB4913D9}"/>
                </a:ext>
              </a:extLst>
            </p:cNvPr>
            <p:cNvSpPr/>
            <p:nvPr/>
          </p:nvSpPr>
          <p:spPr>
            <a:xfrm>
              <a:off x="4725666" y="4372366"/>
              <a:ext cx="212652" cy="212652"/>
            </a:xfrm>
            <a:prstGeom prst="ellipse">
              <a:avLst/>
            </a:prstGeom>
            <a:pattFill prst="wdUpDiag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CC8F90C-8C35-4C2F-3D2B-427322ECC7BB}"/>
                </a:ext>
              </a:extLst>
            </p:cNvPr>
            <p:cNvSpPr txBox="1"/>
            <p:nvPr/>
          </p:nvSpPr>
          <p:spPr>
            <a:xfrm>
              <a:off x="3254275" y="2577430"/>
              <a:ext cx="5325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6CC8D5D-17BB-1B53-FBF6-ADB865102390}"/>
                </a:ext>
              </a:extLst>
            </p:cNvPr>
            <p:cNvSpPr txBox="1"/>
            <p:nvPr/>
          </p:nvSpPr>
          <p:spPr>
            <a:xfrm>
              <a:off x="4321868" y="2957655"/>
              <a:ext cx="5325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142596B-671E-9BEE-0680-11B9EBCF326C}"/>
                </a:ext>
              </a:extLst>
            </p:cNvPr>
            <p:cNvSpPr txBox="1"/>
            <p:nvPr/>
          </p:nvSpPr>
          <p:spPr>
            <a:xfrm>
              <a:off x="4716695" y="2179186"/>
              <a:ext cx="5325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S4</a:t>
              </a: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F16E58C-38B9-B818-AC5D-9F27B004B468}"/>
                </a:ext>
              </a:extLst>
            </p:cNvPr>
            <p:cNvGrpSpPr/>
            <p:nvPr/>
          </p:nvGrpSpPr>
          <p:grpSpPr>
            <a:xfrm>
              <a:off x="7594448" y="2241917"/>
              <a:ext cx="2753355" cy="1504260"/>
              <a:chOff x="7599658" y="2209324"/>
              <a:chExt cx="2753355" cy="1504260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46735226-E9A9-7986-9338-F16553210B8A}"/>
                  </a:ext>
                </a:extLst>
              </p:cNvPr>
              <p:cNvSpPr/>
              <p:nvPr/>
            </p:nvSpPr>
            <p:spPr>
              <a:xfrm>
                <a:off x="7599658" y="3360484"/>
                <a:ext cx="212652" cy="212652"/>
              </a:xfrm>
              <a:prstGeom prst="ellipse">
                <a:avLst/>
              </a:prstGeom>
              <a:pattFill prst="wdUpDiag">
                <a:fgClr>
                  <a:srgbClr val="FFC000"/>
                </a:fgClr>
                <a:bgClr>
                  <a:schemeClr val="bg1"/>
                </a:bgClr>
              </a:patt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3B21369A-3C8A-728D-6F03-5DB76DDDACF5}"/>
                  </a:ext>
                </a:extLst>
              </p:cNvPr>
              <p:cNvSpPr/>
              <p:nvPr/>
            </p:nvSpPr>
            <p:spPr>
              <a:xfrm>
                <a:off x="7599658" y="2387440"/>
                <a:ext cx="212652" cy="212652"/>
              </a:xfrm>
              <a:prstGeom prst="ellipse">
                <a:avLst/>
              </a:prstGeom>
              <a:solidFill>
                <a:srgbClr val="00FA00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264DF3F-09BB-F73D-E56C-7E69BEF14DE1}"/>
                  </a:ext>
                </a:extLst>
              </p:cNvPr>
              <p:cNvSpPr txBox="1"/>
              <p:nvPr/>
            </p:nvSpPr>
            <p:spPr>
              <a:xfrm>
                <a:off x="7905163" y="2209324"/>
                <a:ext cx="2447850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Pareto-optimal </a:t>
                </a:r>
                <a:br>
                  <a:rPr lang="en-US" sz="2800" dirty="0"/>
                </a:br>
                <a:r>
                  <a:rPr lang="en-US" sz="2800" dirty="0"/>
                  <a:t>solutions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914E3AD-ADEF-D8D4-B57C-A72DC8732BCE}"/>
                  </a:ext>
                </a:extLst>
              </p:cNvPr>
              <p:cNvSpPr txBox="1"/>
              <p:nvPr/>
            </p:nvSpPr>
            <p:spPr>
              <a:xfrm>
                <a:off x="7905163" y="3190364"/>
                <a:ext cx="23903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other solutions</a:t>
                </a: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82A9B6D-28DA-B8D3-89D3-92C87020A30F}"/>
                </a:ext>
              </a:extLst>
            </p:cNvPr>
            <p:cNvSpPr txBox="1"/>
            <p:nvPr/>
          </p:nvSpPr>
          <p:spPr>
            <a:xfrm>
              <a:off x="5617597" y="4587637"/>
              <a:ext cx="5325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S6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C671002-7806-88E7-FF1C-A43F7D86F54B}"/>
                </a:ext>
              </a:extLst>
            </p:cNvPr>
            <p:cNvSpPr txBox="1"/>
            <p:nvPr/>
          </p:nvSpPr>
          <p:spPr>
            <a:xfrm>
              <a:off x="5470532" y="3542895"/>
              <a:ext cx="5325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S5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5657F34-1A4F-0947-4809-669EA9188EB8}"/>
                </a:ext>
              </a:extLst>
            </p:cNvPr>
            <p:cNvCxnSpPr/>
            <p:nvPr/>
          </p:nvCxnSpPr>
          <p:spPr>
            <a:xfrm>
              <a:off x="3520534" y="1374047"/>
              <a:ext cx="3240000" cy="1620000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937A592-7864-E754-59C1-93C682D7A3F1}"/>
                </a:ext>
              </a:extLst>
            </p:cNvPr>
            <p:cNvSpPr txBox="1"/>
            <p:nvPr/>
          </p:nvSpPr>
          <p:spPr>
            <a:xfrm>
              <a:off x="4202963" y="1340044"/>
              <a:ext cx="210057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800" dirty="0"/>
                <a:t>2:1 trade-off </a:t>
              </a:r>
              <a:br>
                <a:rPr lang="en-US" sz="2800" dirty="0"/>
              </a:br>
              <a:r>
                <a:rPr lang="en-US" sz="2800" dirty="0"/>
                <a:t>line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A9EA4C8-719C-EF1E-56D1-108D592BC2E1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9.7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21E92B7-3B42-0AF7-25B1-E03813673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solutions in multi-objective </a:t>
            </a:r>
            <a:r>
              <a:rPr lang="en-US" dirty="0" err="1"/>
              <a:t>optimisation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936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>
            <a:extLst>
              <a:ext uri="{FF2B5EF4-FFF2-40B4-BE49-F238E27FC236}">
                <a16:creationId xmlns:a16="http://schemas.microsoft.com/office/drawing/2014/main" id="{07EA092B-209A-27FB-C6B1-FC620FAF7607}"/>
              </a:ext>
            </a:extLst>
          </p:cNvPr>
          <p:cNvGrpSpPr/>
          <p:nvPr/>
        </p:nvGrpSpPr>
        <p:grpSpPr>
          <a:xfrm>
            <a:off x="2003554" y="392141"/>
            <a:ext cx="10174103" cy="6537608"/>
            <a:chOff x="1979947" y="151511"/>
            <a:chExt cx="10174103" cy="6537608"/>
          </a:xfrm>
        </p:grpSpPr>
        <p:sp>
          <p:nvSpPr>
            <p:cNvPr id="261" name="TextBox 260">
              <a:extLst>
                <a:ext uri="{FF2B5EF4-FFF2-40B4-BE49-F238E27FC236}">
                  <a16:creationId xmlns:a16="http://schemas.microsoft.com/office/drawing/2014/main" id="{42AD6211-3739-5F4C-B2A0-AC3C26CD43A7}"/>
                </a:ext>
              </a:extLst>
            </p:cNvPr>
            <p:cNvSpPr txBox="1"/>
            <p:nvPr/>
          </p:nvSpPr>
          <p:spPr>
            <a:xfrm rot="16200000">
              <a:off x="1449930" y="2419413"/>
              <a:ext cx="15216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input layer</a:t>
              </a:r>
            </a:p>
          </p:txBody>
        </p:sp>
        <p:sp>
          <p:nvSpPr>
            <p:cNvPr id="262" name="TextBox 261">
              <a:extLst>
                <a:ext uri="{FF2B5EF4-FFF2-40B4-BE49-F238E27FC236}">
                  <a16:creationId xmlns:a16="http://schemas.microsoft.com/office/drawing/2014/main" id="{6701DE66-5A3F-1742-897A-B46D0807742C}"/>
                </a:ext>
              </a:extLst>
            </p:cNvPr>
            <p:cNvSpPr txBox="1"/>
            <p:nvPr/>
          </p:nvSpPr>
          <p:spPr>
            <a:xfrm>
              <a:off x="2978385" y="5488790"/>
              <a:ext cx="227908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discrepancy</a:t>
              </a:r>
              <a:br>
                <a:rPr lang="en-US" sz="2400" dirty="0"/>
              </a:br>
              <a:r>
                <a:rPr lang="en-US" sz="2400" dirty="0"/>
                <a:t>drives upstream</a:t>
              </a:r>
              <a:br>
                <a:rPr lang="en-US" sz="2400" dirty="0"/>
              </a:br>
              <a:r>
                <a:rPr lang="en-US" sz="2400" dirty="0"/>
                <a:t>backpropagation</a:t>
              </a:r>
            </a:p>
          </p:txBody>
        </p:sp>
        <p:sp>
          <p:nvSpPr>
            <p:cNvPr id="263" name="TextBox 262">
              <a:extLst>
                <a:ext uri="{FF2B5EF4-FFF2-40B4-BE49-F238E27FC236}">
                  <a16:creationId xmlns:a16="http://schemas.microsoft.com/office/drawing/2014/main" id="{A392962D-B1BA-B942-B0BE-7508D1F9CB64}"/>
                </a:ext>
              </a:extLst>
            </p:cNvPr>
            <p:cNvSpPr txBox="1"/>
            <p:nvPr/>
          </p:nvSpPr>
          <p:spPr>
            <a:xfrm>
              <a:off x="6008668" y="5428200"/>
              <a:ext cx="213449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node clamped</a:t>
              </a:r>
            </a:p>
            <a:p>
              <a:pPr algn="ctr"/>
              <a:r>
                <a:rPr lang="en-US" sz="2400" dirty="0"/>
                <a:t>to intermediate</a:t>
              </a:r>
            </a:p>
            <a:p>
              <a:pPr algn="ctr"/>
              <a:r>
                <a:rPr lang="en-US" sz="2400" dirty="0"/>
                <a:t>label</a:t>
              </a:r>
            </a:p>
          </p:txBody>
        </p:sp>
        <p:sp>
          <p:nvSpPr>
            <p:cNvPr id="264" name="TextBox 263">
              <a:extLst>
                <a:ext uri="{FF2B5EF4-FFF2-40B4-BE49-F238E27FC236}">
                  <a16:creationId xmlns:a16="http://schemas.microsoft.com/office/drawing/2014/main" id="{813F47BB-C69E-B741-A409-49A92598D530}"/>
                </a:ext>
              </a:extLst>
            </p:cNvPr>
            <p:cNvSpPr txBox="1"/>
            <p:nvPr/>
          </p:nvSpPr>
          <p:spPr>
            <a:xfrm rot="5400000">
              <a:off x="10332162" y="2550344"/>
              <a:ext cx="17156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output layer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F733D94-C094-B044-8B6C-76F5E0202181}"/>
                </a:ext>
              </a:extLst>
            </p:cNvPr>
            <p:cNvGrpSpPr/>
            <p:nvPr/>
          </p:nvGrpSpPr>
          <p:grpSpPr>
            <a:xfrm>
              <a:off x="4424968" y="1169580"/>
              <a:ext cx="297712" cy="3419276"/>
              <a:chOff x="2775097" y="1169580"/>
              <a:chExt cx="297712" cy="3419276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51342942-B7F8-5A4A-8CE5-89E0B8C0A503}"/>
                  </a:ext>
                </a:extLst>
              </p:cNvPr>
              <p:cNvSpPr/>
              <p:nvPr/>
            </p:nvSpPr>
            <p:spPr>
              <a:xfrm>
                <a:off x="2775097" y="1169580"/>
                <a:ext cx="297712" cy="297712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3198DE02-501A-B845-840B-8FB380FF3C14}"/>
                  </a:ext>
                </a:extLst>
              </p:cNvPr>
              <p:cNvSpPr/>
              <p:nvPr/>
            </p:nvSpPr>
            <p:spPr>
              <a:xfrm>
                <a:off x="2775097" y="1615518"/>
                <a:ext cx="297712" cy="297712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0609288E-0100-E745-95EE-880C1A9F72CC}"/>
                  </a:ext>
                </a:extLst>
              </p:cNvPr>
              <p:cNvSpPr/>
              <p:nvPr/>
            </p:nvSpPr>
            <p:spPr>
              <a:xfrm>
                <a:off x="2775097" y="2061456"/>
                <a:ext cx="297712" cy="297712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7D60936B-8A4F-324D-A715-313A56B7F727}"/>
                  </a:ext>
                </a:extLst>
              </p:cNvPr>
              <p:cNvSpPr/>
              <p:nvPr/>
            </p:nvSpPr>
            <p:spPr>
              <a:xfrm>
                <a:off x="2775097" y="2507394"/>
                <a:ext cx="297712" cy="297712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422B127C-CF3A-074F-A434-2C492A475F63}"/>
                  </a:ext>
                </a:extLst>
              </p:cNvPr>
              <p:cNvSpPr/>
              <p:nvPr/>
            </p:nvSpPr>
            <p:spPr>
              <a:xfrm>
                <a:off x="2775097" y="2953332"/>
                <a:ext cx="297712" cy="297712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8136A668-1DD4-6B40-9575-13FE4B6622EE}"/>
                  </a:ext>
                </a:extLst>
              </p:cNvPr>
              <p:cNvSpPr/>
              <p:nvPr/>
            </p:nvSpPr>
            <p:spPr>
              <a:xfrm>
                <a:off x="2775097" y="3399270"/>
                <a:ext cx="297712" cy="297712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C32D52C9-B5AB-2342-9235-2AC133534E2E}"/>
                  </a:ext>
                </a:extLst>
              </p:cNvPr>
              <p:cNvSpPr/>
              <p:nvPr/>
            </p:nvSpPr>
            <p:spPr>
              <a:xfrm>
                <a:off x="2775097" y="3845208"/>
                <a:ext cx="297712" cy="29771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986E3E95-E665-754E-9FBC-A161C8198301}"/>
                  </a:ext>
                </a:extLst>
              </p:cNvPr>
              <p:cNvSpPr/>
              <p:nvPr/>
            </p:nvSpPr>
            <p:spPr>
              <a:xfrm>
                <a:off x="2775097" y="4291144"/>
                <a:ext cx="297712" cy="29771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638FF1D-3FB2-2447-9430-8C7FA81F3939}"/>
                </a:ext>
              </a:extLst>
            </p:cNvPr>
            <p:cNvGrpSpPr/>
            <p:nvPr/>
          </p:nvGrpSpPr>
          <p:grpSpPr>
            <a:xfrm>
              <a:off x="6628554" y="1838486"/>
              <a:ext cx="297712" cy="1635526"/>
              <a:chOff x="2775097" y="1615518"/>
              <a:chExt cx="297712" cy="1635526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C37E43C0-F64F-CF4A-9321-280FD5D9821B}"/>
                  </a:ext>
                </a:extLst>
              </p:cNvPr>
              <p:cNvSpPr/>
              <p:nvPr/>
            </p:nvSpPr>
            <p:spPr>
              <a:xfrm>
                <a:off x="2775097" y="1615518"/>
                <a:ext cx="297712" cy="297712"/>
              </a:xfrm>
              <a:prstGeom prst="ellipse">
                <a:avLst/>
              </a:prstGeom>
              <a:grp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220B3DBA-569F-9948-BACE-FF462B72FED7}"/>
                  </a:ext>
                </a:extLst>
              </p:cNvPr>
              <p:cNvSpPr/>
              <p:nvPr/>
            </p:nvSpPr>
            <p:spPr>
              <a:xfrm>
                <a:off x="2775097" y="2061456"/>
                <a:ext cx="297712" cy="297712"/>
              </a:xfrm>
              <a:prstGeom prst="ellipse">
                <a:avLst/>
              </a:prstGeom>
              <a:grp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73118A36-41C0-B940-AEA4-4944C6BAFF7E}"/>
                  </a:ext>
                </a:extLst>
              </p:cNvPr>
              <p:cNvSpPr/>
              <p:nvPr/>
            </p:nvSpPr>
            <p:spPr>
              <a:xfrm>
                <a:off x="2775097" y="2507394"/>
                <a:ext cx="297712" cy="297712"/>
              </a:xfrm>
              <a:prstGeom prst="ellipse">
                <a:avLst/>
              </a:prstGeom>
              <a:grp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566FCF4B-1B74-3843-B0A0-151A94CED200}"/>
                  </a:ext>
                </a:extLst>
              </p:cNvPr>
              <p:cNvSpPr/>
              <p:nvPr/>
            </p:nvSpPr>
            <p:spPr>
              <a:xfrm>
                <a:off x="2775097" y="2953332"/>
                <a:ext cx="297712" cy="297712"/>
              </a:xfrm>
              <a:prstGeom prst="ellipse">
                <a:avLst/>
              </a:prstGeom>
              <a:grp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7DCF9E01-D16D-5C4D-ADE6-8B82EF4E60C5}"/>
                </a:ext>
              </a:extLst>
            </p:cNvPr>
            <p:cNvGrpSpPr/>
            <p:nvPr/>
          </p:nvGrpSpPr>
          <p:grpSpPr>
            <a:xfrm>
              <a:off x="8813076" y="1169580"/>
              <a:ext cx="297712" cy="3419276"/>
              <a:chOff x="2775097" y="1169580"/>
              <a:chExt cx="297712" cy="3419276"/>
            </a:xfrm>
            <a:solidFill>
              <a:srgbClr val="C00000"/>
            </a:solidFill>
          </p:grpSpPr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7EF1B221-5082-DD40-8C1A-4A14CC8418F0}"/>
                  </a:ext>
                </a:extLst>
              </p:cNvPr>
              <p:cNvSpPr/>
              <p:nvPr/>
            </p:nvSpPr>
            <p:spPr>
              <a:xfrm>
                <a:off x="2775097" y="1169580"/>
                <a:ext cx="297712" cy="297712"/>
              </a:xfrm>
              <a:prstGeom prst="ellipse">
                <a:avLst/>
              </a:prstGeom>
              <a:solidFill>
                <a:srgbClr val="FCAFB0"/>
              </a:solidFill>
              <a:ln>
                <a:solidFill>
                  <a:srgbClr val="7F000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AD70C21E-C8D2-BB4E-B724-980C5C377325}"/>
                  </a:ext>
                </a:extLst>
              </p:cNvPr>
              <p:cNvSpPr/>
              <p:nvPr/>
            </p:nvSpPr>
            <p:spPr>
              <a:xfrm>
                <a:off x="2775097" y="1615518"/>
                <a:ext cx="297712" cy="297712"/>
              </a:xfrm>
              <a:prstGeom prst="ellipse">
                <a:avLst/>
              </a:prstGeom>
              <a:solidFill>
                <a:srgbClr val="FCAFB0"/>
              </a:solidFill>
              <a:ln>
                <a:solidFill>
                  <a:srgbClr val="7F000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802B2092-F630-C041-AD86-C5E72A824150}"/>
                  </a:ext>
                </a:extLst>
              </p:cNvPr>
              <p:cNvSpPr/>
              <p:nvPr/>
            </p:nvSpPr>
            <p:spPr>
              <a:xfrm>
                <a:off x="2775097" y="2061456"/>
                <a:ext cx="297712" cy="297712"/>
              </a:xfrm>
              <a:prstGeom prst="ellipse">
                <a:avLst/>
              </a:prstGeom>
              <a:solidFill>
                <a:srgbClr val="FCAFB0"/>
              </a:solidFill>
              <a:ln>
                <a:solidFill>
                  <a:srgbClr val="7F000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BF76BD64-8128-7C4D-8005-88C612406C78}"/>
                  </a:ext>
                </a:extLst>
              </p:cNvPr>
              <p:cNvSpPr/>
              <p:nvPr/>
            </p:nvSpPr>
            <p:spPr>
              <a:xfrm>
                <a:off x="2775097" y="2507394"/>
                <a:ext cx="297712" cy="297712"/>
              </a:xfrm>
              <a:prstGeom prst="ellipse">
                <a:avLst/>
              </a:prstGeom>
              <a:solidFill>
                <a:srgbClr val="FCAFB0"/>
              </a:solidFill>
              <a:ln>
                <a:solidFill>
                  <a:srgbClr val="7F000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CA9C1F31-A2FF-0547-8DEB-566DDBB68FC6}"/>
                  </a:ext>
                </a:extLst>
              </p:cNvPr>
              <p:cNvSpPr/>
              <p:nvPr/>
            </p:nvSpPr>
            <p:spPr>
              <a:xfrm>
                <a:off x="2775097" y="2953332"/>
                <a:ext cx="297712" cy="297712"/>
              </a:xfrm>
              <a:prstGeom prst="ellipse">
                <a:avLst/>
              </a:prstGeom>
              <a:solidFill>
                <a:srgbClr val="FCAFB0"/>
              </a:solidFill>
              <a:ln>
                <a:solidFill>
                  <a:srgbClr val="7F000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E20AF6B9-9315-7745-9639-FE8845E8B33F}"/>
                  </a:ext>
                </a:extLst>
              </p:cNvPr>
              <p:cNvSpPr/>
              <p:nvPr/>
            </p:nvSpPr>
            <p:spPr>
              <a:xfrm>
                <a:off x="2775097" y="3399270"/>
                <a:ext cx="297712" cy="297712"/>
              </a:xfrm>
              <a:prstGeom prst="ellipse">
                <a:avLst/>
              </a:prstGeom>
              <a:grpFill/>
              <a:ln>
                <a:solidFill>
                  <a:srgbClr val="7F000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18510502-0A72-B741-90CB-615BE7021EA4}"/>
                  </a:ext>
                </a:extLst>
              </p:cNvPr>
              <p:cNvSpPr/>
              <p:nvPr/>
            </p:nvSpPr>
            <p:spPr>
              <a:xfrm>
                <a:off x="2775097" y="3845208"/>
                <a:ext cx="297712" cy="297712"/>
              </a:xfrm>
              <a:prstGeom prst="ellipse">
                <a:avLst/>
              </a:prstGeom>
              <a:grpFill/>
              <a:ln>
                <a:solidFill>
                  <a:srgbClr val="7F000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948A8516-8094-C546-B8E7-5425D9776ABC}"/>
                  </a:ext>
                </a:extLst>
              </p:cNvPr>
              <p:cNvSpPr/>
              <p:nvPr/>
            </p:nvSpPr>
            <p:spPr>
              <a:xfrm>
                <a:off x="2775097" y="4291144"/>
                <a:ext cx="297712" cy="297712"/>
              </a:xfrm>
              <a:prstGeom prst="ellipse">
                <a:avLst/>
              </a:prstGeom>
              <a:grpFill/>
              <a:ln>
                <a:solidFill>
                  <a:srgbClr val="7F000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3DD5677E-B772-7248-A0E4-9337D122CA73}"/>
                </a:ext>
              </a:extLst>
            </p:cNvPr>
            <p:cNvGrpSpPr/>
            <p:nvPr/>
          </p:nvGrpSpPr>
          <p:grpSpPr>
            <a:xfrm>
              <a:off x="10616842" y="2284424"/>
              <a:ext cx="297712" cy="1189588"/>
              <a:chOff x="2775097" y="2061456"/>
              <a:chExt cx="297712" cy="1189588"/>
            </a:xfrm>
            <a:solidFill>
              <a:srgbClr val="FFC000"/>
            </a:solidFill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051348E6-A35A-0140-B1F8-267629BE11DC}"/>
                  </a:ext>
                </a:extLst>
              </p:cNvPr>
              <p:cNvSpPr/>
              <p:nvPr/>
            </p:nvSpPr>
            <p:spPr>
              <a:xfrm>
                <a:off x="2775097" y="2061456"/>
                <a:ext cx="297712" cy="297712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4FEDFFB1-3A65-144C-9BDC-492F5C7FA126}"/>
                  </a:ext>
                </a:extLst>
              </p:cNvPr>
              <p:cNvSpPr/>
              <p:nvPr/>
            </p:nvSpPr>
            <p:spPr>
              <a:xfrm>
                <a:off x="2775097" y="2507394"/>
                <a:ext cx="297712" cy="297712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3737F644-4AD2-8F4C-A8D0-C427F18C610E}"/>
                  </a:ext>
                </a:extLst>
              </p:cNvPr>
              <p:cNvSpPr/>
              <p:nvPr/>
            </p:nvSpPr>
            <p:spPr>
              <a:xfrm>
                <a:off x="2775097" y="2953332"/>
                <a:ext cx="297712" cy="297712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F2662638-138D-5440-8235-54D580AA48B2}"/>
                </a:ext>
              </a:extLst>
            </p:cNvPr>
            <p:cNvCxnSpPr>
              <a:cxnSpLocks/>
              <a:stCxn id="10" idx="6"/>
              <a:endCxn id="16" idx="2"/>
            </p:cNvCxnSpPr>
            <p:nvPr/>
          </p:nvCxnSpPr>
          <p:spPr>
            <a:xfrm flipV="1">
              <a:off x="2918915" y="2656250"/>
              <a:ext cx="1506053" cy="178375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61124776-EFCF-EE47-97E6-9F5D898F3502}"/>
                </a:ext>
              </a:extLst>
            </p:cNvPr>
            <p:cNvGrpSpPr/>
            <p:nvPr/>
          </p:nvGrpSpPr>
          <p:grpSpPr>
            <a:xfrm>
              <a:off x="4722680" y="1318436"/>
              <a:ext cx="1949473" cy="3121564"/>
              <a:chOff x="4681297" y="1318436"/>
              <a:chExt cx="1949473" cy="3121564"/>
            </a:xfrm>
          </p:grpSpPr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33F3FAA3-9B05-0448-8809-CD9BCC4EBF81}"/>
                  </a:ext>
                </a:extLst>
              </p:cNvPr>
              <p:cNvCxnSpPr>
                <a:cxnSpLocks/>
                <a:stCxn id="13" idx="6"/>
                <a:endCxn id="23" idx="2"/>
              </p:cNvCxnSpPr>
              <p:nvPr/>
            </p:nvCxnSpPr>
            <p:spPr>
              <a:xfrm>
                <a:off x="4681297" y="1318436"/>
                <a:ext cx="1905874" cy="668906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6FC3DFC7-7AA3-A648-9C09-FB444EF173EE}"/>
                  </a:ext>
                </a:extLst>
              </p:cNvPr>
              <p:cNvCxnSpPr>
                <a:cxnSpLocks/>
                <a:stCxn id="17" idx="6"/>
                <a:endCxn id="25" idx="2"/>
              </p:cNvCxnSpPr>
              <p:nvPr/>
            </p:nvCxnSpPr>
            <p:spPr>
              <a:xfrm flipV="1">
                <a:off x="4681297" y="2879218"/>
                <a:ext cx="1905874" cy="22297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3E7AA117-6F93-7A4F-AE20-563EF52885BF}"/>
                  </a:ext>
                </a:extLst>
              </p:cNvPr>
              <p:cNvCxnSpPr>
                <a:cxnSpLocks/>
                <a:stCxn id="18" idx="6"/>
                <a:endCxn id="26" idx="2"/>
              </p:cNvCxnSpPr>
              <p:nvPr/>
            </p:nvCxnSpPr>
            <p:spPr>
              <a:xfrm flipV="1">
                <a:off x="4681297" y="3325156"/>
                <a:ext cx="1905874" cy="22297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8E7A65FD-0D99-A747-A023-37CC012FCFC5}"/>
                  </a:ext>
                </a:extLst>
              </p:cNvPr>
              <p:cNvCxnSpPr>
                <a:cxnSpLocks/>
                <a:stCxn id="19" idx="6"/>
                <a:endCxn id="23" idx="2"/>
              </p:cNvCxnSpPr>
              <p:nvPr/>
            </p:nvCxnSpPr>
            <p:spPr>
              <a:xfrm flipV="1">
                <a:off x="4681297" y="1987342"/>
                <a:ext cx="1905874" cy="2006722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481C338B-5C6B-4E41-A9E6-DF1F19B51B91}"/>
                  </a:ext>
                </a:extLst>
              </p:cNvPr>
              <p:cNvCxnSpPr>
                <a:cxnSpLocks/>
                <a:stCxn id="20" idx="6"/>
                <a:endCxn id="25" idx="2"/>
              </p:cNvCxnSpPr>
              <p:nvPr/>
            </p:nvCxnSpPr>
            <p:spPr>
              <a:xfrm flipV="1">
                <a:off x="4681297" y="2879218"/>
                <a:ext cx="1905874" cy="1560782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0DBC470F-D109-B247-8B09-4B2DC54C8343}"/>
                  </a:ext>
                </a:extLst>
              </p:cNvPr>
              <p:cNvCxnSpPr>
                <a:cxnSpLocks/>
                <a:stCxn id="13" idx="6"/>
                <a:endCxn id="25" idx="1"/>
              </p:cNvCxnSpPr>
              <p:nvPr/>
            </p:nvCxnSpPr>
            <p:spPr>
              <a:xfrm>
                <a:off x="4681297" y="1318436"/>
                <a:ext cx="1949473" cy="1455525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ACCEA878-88C9-5543-B364-BC4FCCADFF57}"/>
                  </a:ext>
                </a:extLst>
              </p:cNvPr>
              <p:cNvCxnSpPr>
                <a:cxnSpLocks/>
                <a:stCxn id="14" idx="6"/>
                <a:endCxn id="23" idx="2"/>
              </p:cNvCxnSpPr>
              <p:nvPr/>
            </p:nvCxnSpPr>
            <p:spPr>
              <a:xfrm>
                <a:off x="4681297" y="1764374"/>
                <a:ext cx="1905874" cy="222968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C23ABE41-5C42-B749-A0EB-890203AA96F7}"/>
                  </a:ext>
                </a:extLst>
              </p:cNvPr>
              <p:cNvCxnSpPr>
                <a:cxnSpLocks/>
                <a:stCxn id="16" idx="6"/>
                <a:endCxn id="24" idx="2"/>
              </p:cNvCxnSpPr>
              <p:nvPr/>
            </p:nvCxnSpPr>
            <p:spPr>
              <a:xfrm flipV="1">
                <a:off x="4681297" y="2433280"/>
                <a:ext cx="1905874" cy="22297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44727884-CC4B-EE48-B38A-62E9197B2FB1}"/>
                  </a:ext>
                </a:extLst>
              </p:cNvPr>
              <p:cNvCxnSpPr>
                <a:cxnSpLocks/>
                <a:stCxn id="16" idx="6"/>
                <a:endCxn id="25" idx="2"/>
              </p:cNvCxnSpPr>
              <p:nvPr/>
            </p:nvCxnSpPr>
            <p:spPr>
              <a:xfrm>
                <a:off x="4681297" y="2656250"/>
                <a:ext cx="1905874" cy="222968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95297508-DED3-9D44-84AA-059F7BC4FF38}"/>
                  </a:ext>
                </a:extLst>
              </p:cNvPr>
              <p:cNvCxnSpPr>
                <a:cxnSpLocks/>
                <a:stCxn id="15" idx="6"/>
                <a:endCxn id="26" idx="2"/>
              </p:cNvCxnSpPr>
              <p:nvPr/>
            </p:nvCxnSpPr>
            <p:spPr>
              <a:xfrm>
                <a:off x="4681297" y="2210312"/>
                <a:ext cx="1905874" cy="1114844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>
                <a:extLst>
                  <a:ext uri="{FF2B5EF4-FFF2-40B4-BE49-F238E27FC236}">
                    <a16:creationId xmlns:a16="http://schemas.microsoft.com/office/drawing/2014/main" id="{CE3D97B2-9F75-5E41-ACA7-99C9B5A1E93A}"/>
                  </a:ext>
                </a:extLst>
              </p:cNvPr>
              <p:cNvCxnSpPr>
                <a:cxnSpLocks/>
                <a:stCxn id="14" idx="6"/>
                <a:endCxn id="24" idx="2"/>
              </p:cNvCxnSpPr>
              <p:nvPr/>
            </p:nvCxnSpPr>
            <p:spPr>
              <a:xfrm>
                <a:off x="4681297" y="1764374"/>
                <a:ext cx="1905874" cy="668906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6BF27A2C-7328-9D4E-AEEC-25A4404D6381}"/>
                </a:ext>
              </a:extLst>
            </p:cNvPr>
            <p:cNvGrpSpPr/>
            <p:nvPr/>
          </p:nvGrpSpPr>
          <p:grpSpPr>
            <a:xfrm flipH="1">
              <a:off x="6926265" y="1318436"/>
              <a:ext cx="1864504" cy="3121564"/>
              <a:chOff x="5127343" y="1318436"/>
              <a:chExt cx="1507987" cy="3121564"/>
            </a:xfrm>
          </p:grpSpPr>
          <p:cxnSp>
            <p:nvCxnSpPr>
              <p:cNvPr id="159" name="Straight Connector 158">
                <a:extLst>
                  <a:ext uri="{FF2B5EF4-FFF2-40B4-BE49-F238E27FC236}">
                    <a16:creationId xmlns:a16="http://schemas.microsoft.com/office/drawing/2014/main" id="{C8B20E0B-0815-7A48-9711-5D36140A2F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7343" y="1318436"/>
                <a:ext cx="1506053" cy="668906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>
                <a:extLst>
                  <a:ext uri="{FF2B5EF4-FFF2-40B4-BE49-F238E27FC236}">
                    <a16:creationId xmlns:a16="http://schemas.microsoft.com/office/drawing/2014/main" id="{4F841607-CEDD-2B4B-AA67-BACD6F0B909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27343" y="2879218"/>
                <a:ext cx="1506053" cy="22297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>
                <a:extLst>
                  <a:ext uri="{FF2B5EF4-FFF2-40B4-BE49-F238E27FC236}">
                    <a16:creationId xmlns:a16="http://schemas.microsoft.com/office/drawing/2014/main" id="{3345EE51-BAF9-8545-A832-7FE7DE0F0BB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27343" y="3325156"/>
                <a:ext cx="1506053" cy="22297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>
                <a:extLst>
                  <a:ext uri="{FF2B5EF4-FFF2-40B4-BE49-F238E27FC236}">
                    <a16:creationId xmlns:a16="http://schemas.microsoft.com/office/drawing/2014/main" id="{1C1018D8-74DF-AE41-AD5D-9F01FD74DB1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27343" y="1987342"/>
                <a:ext cx="1506053" cy="2006722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>
                <a:extLst>
                  <a:ext uri="{FF2B5EF4-FFF2-40B4-BE49-F238E27FC236}">
                    <a16:creationId xmlns:a16="http://schemas.microsoft.com/office/drawing/2014/main" id="{C4ABC122-7CE9-C345-8342-F5B71CD668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27343" y="2879218"/>
                <a:ext cx="1506053" cy="1560782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4A104910-1482-6D46-BB23-07216E8BAD80}"/>
                  </a:ext>
                </a:extLst>
              </p:cNvPr>
              <p:cNvCxnSpPr>
                <a:cxnSpLocks/>
                <a:endCxn id="25" idx="6"/>
              </p:cNvCxnSpPr>
              <p:nvPr/>
            </p:nvCxnSpPr>
            <p:spPr>
              <a:xfrm>
                <a:off x="5127343" y="1318436"/>
                <a:ext cx="1507987" cy="1560782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>
                <a:extLst>
                  <a:ext uri="{FF2B5EF4-FFF2-40B4-BE49-F238E27FC236}">
                    <a16:creationId xmlns:a16="http://schemas.microsoft.com/office/drawing/2014/main" id="{3EAEA220-BB63-B746-97C5-7B4C692215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7343" y="1764374"/>
                <a:ext cx="1506053" cy="222968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>
                <a:extLst>
                  <a:ext uri="{FF2B5EF4-FFF2-40B4-BE49-F238E27FC236}">
                    <a16:creationId xmlns:a16="http://schemas.microsoft.com/office/drawing/2014/main" id="{7EE98CCE-611D-8048-9B62-5E12D64A95C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27343" y="2433280"/>
                <a:ext cx="1506053" cy="22297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>
                <a:extLst>
                  <a:ext uri="{FF2B5EF4-FFF2-40B4-BE49-F238E27FC236}">
                    <a16:creationId xmlns:a16="http://schemas.microsoft.com/office/drawing/2014/main" id="{86A01051-20B4-644A-A069-397375465D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7343" y="2656250"/>
                <a:ext cx="1506053" cy="222968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>
                <a:extLst>
                  <a:ext uri="{FF2B5EF4-FFF2-40B4-BE49-F238E27FC236}">
                    <a16:creationId xmlns:a16="http://schemas.microsoft.com/office/drawing/2014/main" id="{E082B096-D309-714D-AAC0-341D454BC8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7343" y="2210312"/>
                <a:ext cx="1506053" cy="1114844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>
                <a:extLst>
                  <a:ext uri="{FF2B5EF4-FFF2-40B4-BE49-F238E27FC236}">
                    <a16:creationId xmlns:a16="http://schemas.microsoft.com/office/drawing/2014/main" id="{39509CF8-21B8-9E4A-B43C-7198F1E4F4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7343" y="1764374"/>
                <a:ext cx="1506053" cy="668906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9B8729F4-8679-78C5-E0AA-B1CF2CDF15B6}"/>
                </a:ext>
              </a:extLst>
            </p:cNvPr>
            <p:cNvGrpSpPr/>
            <p:nvPr/>
          </p:nvGrpSpPr>
          <p:grpSpPr>
            <a:xfrm>
              <a:off x="9110788" y="1302942"/>
              <a:ext cx="1528356" cy="2022214"/>
              <a:chOff x="9537235" y="1302942"/>
              <a:chExt cx="1528356" cy="2022214"/>
            </a:xfrm>
          </p:grpSpPr>
          <p:cxnSp>
            <p:nvCxnSpPr>
              <p:cNvPr id="214" name="Straight Connector 213">
                <a:extLst>
                  <a:ext uri="{FF2B5EF4-FFF2-40B4-BE49-F238E27FC236}">
                    <a16:creationId xmlns:a16="http://schemas.microsoft.com/office/drawing/2014/main" id="{44283E1A-6947-4541-B68B-C74000B11468}"/>
                  </a:ext>
                </a:extLst>
              </p:cNvPr>
              <p:cNvCxnSpPr>
                <a:cxnSpLocks/>
                <a:stCxn id="32" idx="6"/>
                <a:endCxn id="43" idx="2"/>
              </p:cNvCxnSpPr>
              <p:nvPr/>
            </p:nvCxnSpPr>
            <p:spPr>
              <a:xfrm>
                <a:off x="9559537" y="1764374"/>
                <a:ext cx="1506054" cy="1560782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64C6F5CD-039A-85A4-0349-B605ECAAB163}"/>
                  </a:ext>
                </a:extLst>
              </p:cNvPr>
              <p:cNvGrpSpPr/>
              <p:nvPr/>
            </p:nvGrpSpPr>
            <p:grpSpPr>
              <a:xfrm>
                <a:off x="9537235" y="1302942"/>
                <a:ext cx="1528356" cy="2022214"/>
                <a:chOff x="9537235" y="1302942"/>
                <a:chExt cx="1528356" cy="2022214"/>
              </a:xfrm>
            </p:grpSpPr>
            <p:cxnSp>
              <p:nvCxnSpPr>
                <p:cNvPr id="181" name="Straight Connector 180">
                  <a:extLst>
                    <a:ext uri="{FF2B5EF4-FFF2-40B4-BE49-F238E27FC236}">
                      <a16:creationId xmlns:a16="http://schemas.microsoft.com/office/drawing/2014/main" id="{751CA883-9B2D-204F-A33C-2C27345B20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43151" y="1764374"/>
                  <a:ext cx="1506054" cy="1114844"/>
                </a:xfrm>
                <a:prstGeom prst="line">
                  <a:avLst/>
                </a:prstGeom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9" name="Group 68">
                  <a:extLst>
                    <a:ext uri="{FF2B5EF4-FFF2-40B4-BE49-F238E27FC236}">
                      <a16:creationId xmlns:a16="http://schemas.microsoft.com/office/drawing/2014/main" id="{5E380607-50D9-BFE5-D7FE-D0441D921F3E}"/>
                    </a:ext>
                  </a:extLst>
                </p:cNvPr>
                <p:cNvGrpSpPr/>
                <p:nvPr/>
              </p:nvGrpSpPr>
              <p:grpSpPr>
                <a:xfrm>
                  <a:off x="9537235" y="1302942"/>
                  <a:ext cx="1528356" cy="2022214"/>
                  <a:chOff x="9537235" y="1302942"/>
                  <a:chExt cx="1528356" cy="2022214"/>
                </a:xfrm>
              </p:grpSpPr>
              <p:cxnSp>
                <p:nvCxnSpPr>
                  <p:cNvPr id="173" name="Straight Connector 172">
                    <a:extLst>
                      <a:ext uri="{FF2B5EF4-FFF2-40B4-BE49-F238E27FC236}">
                        <a16:creationId xmlns:a16="http://schemas.microsoft.com/office/drawing/2014/main" id="{40E8FB08-3973-174E-81BC-ECD9CC7D84F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48385" y="1302942"/>
                    <a:ext cx="1506054" cy="1114844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Straight Connector 173">
                    <a:extLst>
                      <a:ext uri="{FF2B5EF4-FFF2-40B4-BE49-F238E27FC236}">
                        <a16:creationId xmlns:a16="http://schemas.microsoft.com/office/drawing/2014/main" id="{2FC97C76-B3EF-604E-9C32-0C03F42425E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537235" y="2879218"/>
                    <a:ext cx="1506053" cy="222970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79">
                    <a:extLst>
                      <a:ext uri="{FF2B5EF4-FFF2-40B4-BE49-F238E27FC236}">
                        <a16:creationId xmlns:a16="http://schemas.microsoft.com/office/drawing/2014/main" id="{6914FDCB-DAA0-4F4A-AFAA-CCBF8A52280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48385" y="1302942"/>
                    <a:ext cx="1506054" cy="1560782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81">
                    <a:extLst>
                      <a:ext uri="{FF2B5EF4-FFF2-40B4-BE49-F238E27FC236}">
                        <a16:creationId xmlns:a16="http://schemas.microsoft.com/office/drawing/2014/main" id="{535E924A-1A69-5B47-B03F-B636E8852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537235" y="2433280"/>
                    <a:ext cx="1506053" cy="222970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2">
                    <a:extLst>
                      <a:ext uri="{FF2B5EF4-FFF2-40B4-BE49-F238E27FC236}">
                        <a16:creationId xmlns:a16="http://schemas.microsoft.com/office/drawing/2014/main" id="{247854A6-E58D-904A-8F8C-A2743C11DA6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37235" y="2656250"/>
                    <a:ext cx="1506053" cy="222968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3">
                    <a:extLst>
                      <a:ext uri="{FF2B5EF4-FFF2-40B4-BE49-F238E27FC236}">
                        <a16:creationId xmlns:a16="http://schemas.microsoft.com/office/drawing/2014/main" id="{90E746EA-570D-354C-A500-774D9E4149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37235" y="2210312"/>
                    <a:ext cx="1506053" cy="1114844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>
                    <a:extLst>
                      <a:ext uri="{FF2B5EF4-FFF2-40B4-BE49-F238E27FC236}">
                        <a16:creationId xmlns:a16="http://schemas.microsoft.com/office/drawing/2014/main" id="{967D2659-C22B-C54A-B25B-52D55244B3B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37235" y="1764374"/>
                    <a:ext cx="1506053" cy="668906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>
                    <a:extLst>
                      <a:ext uri="{FF2B5EF4-FFF2-40B4-BE49-F238E27FC236}">
                        <a16:creationId xmlns:a16="http://schemas.microsoft.com/office/drawing/2014/main" id="{A25ABA8E-6799-EB47-AD28-A8664D11C6AC}"/>
                      </a:ext>
                    </a:extLst>
                  </p:cNvPr>
                  <p:cNvCxnSpPr>
                    <a:cxnSpLocks/>
                    <a:stCxn id="34" idx="6"/>
                    <a:endCxn id="43" idx="2"/>
                  </p:cNvCxnSpPr>
                  <p:nvPr/>
                </p:nvCxnSpPr>
                <p:spPr>
                  <a:xfrm>
                    <a:off x="9559537" y="2656250"/>
                    <a:ext cx="1506054" cy="668906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>
                    <a:extLst>
                      <a:ext uri="{FF2B5EF4-FFF2-40B4-BE49-F238E27FC236}">
                        <a16:creationId xmlns:a16="http://schemas.microsoft.com/office/drawing/2014/main" id="{1C293C0F-2524-2F43-974B-A9933A371536}"/>
                      </a:ext>
                    </a:extLst>
                  </p:cNvPr>
                  <p:cNvCxnSpPr>
                    <a:cxnSpLocks/>
                    <a:stCxn id="35" idx="6"/>
                    <a:endCxn id="43" idx="2"/>
                  </p:cNvCxnSpPr>
                  <p:nvPr/>
                </p:nvCxnSpPr>
                <p:spPr>
                  <a:xfrm>
                    <a:off x="9559537" y="3102188"/>
                    <a:ext cx="1506054" cy="222968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Straight Connector 204">
                    <a:extLst>
                      <a:ext uri="{FF2B5EF4-FFF2-40B4-BE49-F238E27FC236}">
                        <a16:creationId xmlns:a16="http://schemas.microsoft.com/office/drawing/2014/main" id="{38BB610D-E0AC-AA4D-AFAF-122FDCCC8FC5}"/>
                      </a:ext>
                    </a:extLst>
                  </p:cNvPr>
                  <p:cNvCxnSpPr>
                    <a:cxnSpLocks/>
                    <a:stCxn id="31" idx="6"/>
                    <a:endCxn id="43" idx="2"/>
                  </p:cNvCxnSpPr>
                  <p:nvPr/>
                </p:nvCxnSpPr>
                <p:spPr>
                  <a:xfrm>
                    <a:off x="9559537" y="1318436"/>
                    <a:ext cx="1506054" cy="2006720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>
                    <a:extLst>
                      <a:ext uri="{FF2B5EF4-FFF2-40B4-BE49-F238E27FC236}">
                        <a16:creationId xmlns:a16="http://schemas.microsoft.com/office/drawing/2014/main" id="{1EFBC43B-2846-844F-829C-BD4B9B01E6AE}"/>
                      </a:ext>
                    </a:extLst>
                  </p:cNvPr>
                  <p:cNvCxnSpPr>
                    <a:cxnSpLocks/>
                    <a:stCxn id="33" idx="6"/>
                    <a:endCxn id="41" idx="2"/>
                  </p:cNvCxnSpPr>
                  <p:nvPr/>
                </p:nvCxnSpPr>
                <p:spPr>
                  <a:xfrm>
                    <a:off x="9559537" y="2210312"/>
                    <a:ext cx="1506054" cy="222968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>
                    <a:extLst>
                      <a:ext uri="{FF2B5EF4-FFF2-40B4-BE49-F238E27FC236}">
                        <a16:creationId xmlns:a16="http://schemas.microsoft.com/office/drawing/2014/main" id="{7C87B121-E681-5A40-A1C7-27CCCB0F6432}"/>
                      </a:ext>
                    </a:extLst>
                  </p:cNvPr>
                  <p:cNvCxnSpPr>
                    <a:cxnSpLocks/>
                    <a:stCxn id="35" idx="6"/>
                    <a:endCxn id="41" idx="2"/>
                  </p:cNvCxnSpPr>
                  <p:nvPr/>
                </p:nvCxnSpPr>
                <p:spPr>
                  <a:xfrm flipV="1">
                    <a:off x="9559537" y="2433280"/>
                    <a:ext cx="1506054" cy="668908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6" name="Straight Connector 215">
                    <a:extLst>
                      <a:ext uri="{FF2B5EF4-FFF2-40B4-BE49-F238E27FC236}">
                        <a16:creationId xmlns:a16="http://schemas.microsoft.com/office/drawing/2014/main" id="{D863B4D9-54CE-E44E-ACD5-67784BC9E666}"/>
                      </a:ext>
                    </a:extLst>
                  </p:cNvPr>
                  <p:cNvCxnSpPr>
                    <a:cxnSpLocks/>
                    <a:stCxn id="33" idx="6"/>
                    <a:endCxn id="42" idx="2"/>
                  </p:cNvCxnSpPr>
                  <p:nvPr/>
                </p:nvCxnSpPr>
                <p:spPr>
                  <a:xfrm>
                    <a:off x="9559537" y="2210312"/>
                    <a:ext cx="1506054" cy="668906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F9268FE9-45E8-9AE5-BE49-C6783128372D}"/>
                </a:ext>
              </a:extLst>
            </p:cNvPr>
            <p:cNvGrpSpPr/>
            <p:nvPr/>
          </p:nvGrpSpPr>
          <p:grpSpPr>
            <a:xfrm>
              <a:off x="9110788" y="2433280"/>
              <a:ext cx="1528356" cy="2037711"/>
              <a:chOff x="9537235" y="2433280"/>
              <a:chExt cx="1528356" cy="2037711"/>
            </a:xfrm>
          </p:grpSpPr>
          <p:cxnSp>
            <p:nvCxnSpPr>
              <p:cNvPr id="176" name="Straight Connector 175">
                <a:extLst>
                  <a:ext uri="{FF2B5EF4-FFF2-40B4-BE49-F238E27FC236}">
                    <a16:creationId xmlns:a16="http://schemas.microsoft.com/office/drawing/2014/main" id="{0A128898-97C3-C74A-AAA7-0B8B2917038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43151" y="2879218"/>
                <a:ext cx="1506054" cy="1114846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>
                <a:extLst>
                  <a:ext uri="{FF2B5EF4-FFF2-40B4-BE49-F238E27FC236}">
                    <a16:creationId xmlns:a16="http://schemas.microsoft.com/office/drawing/2014/main" id="{73F1A944-8B6C-1B40-B9E6-1BE5DE8E4E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37235" y="2879218"/>
                <a:ext cx="1506053" cy="1560782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>
                <a:extLst>
                  <a:ext uri="{FF2B5EF4-FFF2-40B4-BE49-F238E27FC236}">
                    <a16:creationId xmlns:a16="http://schemas.microsoft.com/office/drawing/2014/main" id="{E3B43201-DC8F-794F-A9B5-598ACC91EE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48386" y="3356147"/>
                <a:ext cx="1506054" cy="668908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>
                <a:extLst>
                  <a:ext uri="{FF2B5EF4-FFF2-40B4-BE49-F238E27FC236}">
                    <a16:creationId xmlns:a16="http://schemas.microsoft.com/office/drawing/2014/main" id="{16794D42-BA22-6D4C-920B-D7CE1F9471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48386" y="3356147"/>
                <a:ext cx="1506054" cy="1114844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16E41FE0-E6C9-954C-9631-1B928F1D4D4F}"/>
                  </a:ext>
                </a:extLst>
              </p:cNvPr>
              <p:cNvCxnSpPr>
                <a:cxnSpLocks/>
                <a:stCxn id="37" idx="6"/>
                <a:endCxn id="41" idx="2"/>
              </p:cNvCxnSpPr>
              <p:nvPr/>
            </p:nvCxnSpPr>
            <p:spPr>
              <a:xfrm flipV="1">
                <a:off x="9559537" y="2433280"/>
                <a:ext cx="1506054" cy="1560784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>
                <a:extLst>
                  <a:ext uri="{FF2B5EF4-FFF2-40B4-BE49-F238E27FC236}">
                    <a16:creationId xmlns:a16="http://schemas.microsoft.com/office/drawing/2014/main" id="{9422726C-B114-4648-84CD-3B4212CF304F}"/>
                  </a:ext>
                </a:extLst>
              </p:cNvPr>
              <p:cNvCxnSpPr>
                <a:cxnSpLocks/>
                <a:stCxn id="38" idx="6"/>
                <a:endCxn id="41" idx="2"/>
              </p:cNvCxnSpPr>
              <p:nvPr/>
            </p:nvCxnSpPr>
            <p:spPr>
              <a:xfrm flipV="1">
                <a:off x="9559537" y="2433280"/>
                <a:ext cx="1506054" cy="2006720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5" name="Oval 284">
              <a:extLst>
                <a:ext uri="{FF2B5EF4-FFF2-40B4-BE49-F238E27FC236}">
                  <a16:creationId xmlns:a16="http://schemas.microsoft.com/office/drawing/2014/main" id="{3748608F-BDD6-1345-8AB8-3D82B803EB8B}"/>
                </a:ext>
              </a:extLst>
            </p:cNvPr>
            <p:cNvSpPr/>
            <p:nvPr/>
          </p:nvSpPr>
          <p:spPr>
            <a:xfrm>
              <a:off x="2620984" y="4725579"/>
              <a:ext cx="297712" cy="2977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0A0164C5-3924-494A-8D7C-735B79D1B222}"/>
                </a:ext>
              </a:extLst>
            </p:cNvPr>
            <p:cNvCxnSpPr>
              <a:cxnSpLocks/>
              <a:stCxn id="9" idx="6"/>
              <a:endCxn id="18" idx="2"/>
            </p:cNvCxnSpPr>
            <p:nvPr/>
          </p:nvCxnSpPr>
          <p:spPr>
            <a:xfrm flipV="1">
              <a:off x="2918915" y="3548126"/>
              <a:ext cx="1506053" cy="445938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76C39617-32A9-B1AE-7F53-5205F70D0C6E}"/>
                </a:ext>
              </a:extLst>
            </p:cNvPr>
            <p:cNvGrpSpPr/>
            <p:nvPr/>
          </p:nvGrpSpPr>
          <p:grpSpPr>
            <a:xfrm>
              <a:off x="2906215" y="839768"/>
              <a:ext cx="1536700" cy="2708358"/>
              <a:chOff x="3332662" y="839768"/>
              <a:chExt cx="1536700" cy="2708358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AB9CED88-F67A-D44E-B7BD-9299C81A6F60}"/>
                  </a:ext>
                </a:extLst>
              </p:cNvPr>
              <p:cNvCxnSpPr>
                <a:stCxn id="3" idx="6"/>
                <a:endCxn id="13" idx="2"/>
              </p:cNvCxnSpPr>
              <p:nvPr/>
            </p:nvCxnSpPr>
            <p:spPr>
              <a:xfrm>
                <a:off x="3345362" y="1318436"/>
                <a:ext cx="1506053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909691AE-5AD5-0642-BA79-12A01C0FD508}"/>
                  </a:ext>
                </a:extLst>
              </p:cNvPr>
              <p:cNvCxnSpPr>
                <a:cxnSpLocks/>
                <a:stCxn id="4" idx="6"/>
                <a:endCxn id="14" idx="2"/>
              </p:cNvCxnSpPr>
              <p:nvPr/>
            </p:nvCxnSpPr>
            <p:spPr>
              <a:xfrm>
                <a:off x="3345362" y="1764374"/>
                <a:ext cx="1506053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1885CAA8-DBA1-2B43-9E43-BE1682C3CD13}"/>
                  </a:ext>
                </a:extLst>
              </p:cNvPr>
              <p:cNvCxnSpPr>
                <a:cxnSpLocks/>
                <a:stCxn id="3" idx="6"/>
                <a:endCxn id="14" idx="2"/>
              </p:cNvCxnSpPr>
              <p:nvPr/>
            </p:nvCxnSpPr>
            <p:spPr>
              <a:xfrm>
                <a:off x="3345362" y="1318436"/>
                <a:ext cx="1506053" cy="445938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2984D10B-C811-6A4D-A998-A3FDA1D00FE6}"/>
                  </a:ext>
                </a:extLst>
              </p:cNvPr>
              <p:cNvCxnSpPr/>
              <p:nvPr/>
            </p:nvCxnSpPr>
            <p:spPr>
              <a:xfrm>
                <a:off x="3363309" y="2232836"/>
                <a:ext cx="1506053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3873381E-1516-CD48-B86C-D2B8C888D8E8}"/>
                  </a:ext>
                </a:extLst>
              </p:cNvPr>
              <p:cNvCxnSpPr>
                <a:cxnSpLocks/>
                <a:stCxn id="4" idx="6"/>
                <a:endCxn id="16" idx="2"/>
              </p:cNvCxnSpPr>
              <p:nvPr/>
            </p:nvCxnSpPr>
            <p:spPr>
              <a:xfrm>
                <a:off x="3345362" y="1764374"/>
                <a:ext cx="1506053" cy="891876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2082EB09-9B79-164E-BA2F-2DEA47C2DB5B}"/>
                  </a:ext>
                </a:extLst>
              </p:cNvPr>
              <p:cNvCxnSpPr>
                <a:cxnSpLocks/>
                <a:endCxn id="15" idx="2"/>
              </p:cNvCxnSpPr>
              <p:nvPr/>
            </p:nvCxnSpPr>
            <p:spPr>
              <a:xfrm>
                <a:off x="3363309" y="1318436"/>
                <a:ext cx="1488106" cy="891876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B1049D26-002B-1D48-94D2-E7D5361469ED}"/>
                  </a:ext>
                </a:extLst>
              </p:cNvPr>
              <p:cNvCxnSpPr>
                <a:cxnSpLocks/>
                <a:stCxn id="3" idx="6"/>
                <a:endCxn id="16" idx="2"/>
              </p:cNvCxnSpPr>
              <p:nvPr/>
            </p:nvCxnSpPr>
            <p:spPr>
              <a:xfrm>
                <a:off x="3345362" y="1318436"/>
                <a:ext cx="1506053" cy="1337814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D2BD21F2-258F-B045-B172-E802413CA8DB}"/>
                  </a:ext>
                </a:extLst>
              </p:cNvPr>
              <p:cNvCxnSpPr>
                <a:cxnSpLocks/>
                <a:stCxn id="7" idx="6"/>
                <a:endCxn id="17" idx="2"/>
              </p:cNvCxnSpPr>
              <p:nvPr/>
            </p:nvCxnSpPr>
            <p:spPr>
              <a:xfrm>
                <a:off x="3345362" y="3102188"/>
                <a:ext cx="1506053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547C8DDD-ED25-2E4B-A4D3-BFFEA7703519}"/>
                  </a:ext>
                </a:extLst>
              </p:cNvPr>
              <p:cNvCxnSpPr>
                <a:cxnSpLocks/>
                <a:stCxn id="6" idx="6"/>
                <a:endCxn id="16" idx="2"/>
              </p:cNvCxnSpPr>
              <p:nvPr/>
            </p:nvCxnSpPr>
            <p:spPr>
              <a:xfrm>
                <a:off x="3345362" y="2656250"/>
                <a:ext cx="1506053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62B2D02A-8826-324E-BEFB-2115FD2CD4CF}"/>
                  </a:ext>
                </a:extLst>
              </p:cNvPr>
              <p:cNvCxnSpPr>
                <a:cxnSpLocks/>
                <a:stCxn id="4" idx="6"/>
                <a:endCxn id="13" idx="2"/>
              </p:cNvCxnSpPr>
              <p:nvPr/>
            </p:nvCxnSpPr>
            <p:spPr>
              <a:xfrm flipV="1">
                <a:off x="3345362" y="1318436"/>
                <a:ext cx="1506053" cy="445938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34F3824A-0554-B440-A0D4-DD4E34097F17}"/>
                  </a:ext>
                </a:extLst>
              </p:cNvPr>
              <p:cNvCxnSpPr>
                <a:cxnSpLocks/>
                <a:stCxn id="4" idx="6"/>
                <a:endCxn id="15" idx="2"/>
              </p:cNvCxnSpPr>
              <p:nvPr/>
            </p:nvCxnSpPr>
            <p:spPr>
              <a:xfrm>
                <a:off x="3345362" y="1764374"/>
                <a:ext cx="1506053" cy="445938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32E3060B-9DE0-AE4B-B79A-68C8749DB1A2}"/>
                  </a:ext>
                </a:extLst>
              </p:cNvPr>
              <p:cNvCxnSpPr>
                <a:cxnSpLocks/>
                <a:stCxn id="5" idx="6"/>
                <a:endCxn id="16" idx="2"/>
              </p:cNvCxnSpPr>
              <p:nvPr/>
            </p:nvCxnSpPr>
            <p:spPr>
              <a:xfrm>
                <a:off x="3345362" y="2210312"/>
                <a:ext cx="1506053" cy="445938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7EA538B0-3F2C-1548-889F-86B69D13139B}"/>
                  </a:ext>
                </a:extLst>
              </p:cNvPr>
              <p:cNvCxnSpPr>
                <a:cxnSpLocks/>
                <a:stCxn id="8" idx="6"/>
                <a:endCxn id="18" idx="2"/>
              </p:cNvCxnSpPr>
              <p:nvPr/>
            </p:nvCxnSpPr>
            <p:spPr>
              <a:xfrm>
                <a:off x="3345362" y="3548126"/>
                <a:ext cx="1506053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07BD696C-7B38-D844-8AC1-C12A6DFCB5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32662" y="3096436"/>
                <a:ext cx="1506053" cy="445938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C83157D0-E302-AD44-9D81-30AC159169E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32662" y="3096436"/>
                <a:ext cx="1506053" cy="445938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3C96F278-6095-3440-B79C-A15A3DD2146C}"/>
                  </a:ext>
                </a:extLst>
              </p:cNvPr>
              <p:cNvCxnSpPr>
                <a:cxnSpLocks/>
                <a:stCxn id="5" idx="6"/>
                <a:endCxn id="18" idx="2"/>
              </p:cNvCxnSpPr>
              <p:nvPr/>
            </p:nvCxnSpPr>
            <p:spPr>
              <a:xfrm>
                <a:off x="3345362" y="2210312"/>
                <a:ext cx="1506053" cy="1337814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F00A6A5E-7F0C-B646-B096-8E2D19D91082}"/>
                  </a:ext>
                </a:extLst>
              </p:cNvPr>
              <p:cNvCxnSpPr>
                <a:cxnSpLocks/>
                <a:stCxn id="6" idx="6"/>
                <a:endCxn id="17" idx="2"/>
              </p:cNvCxnSpPr>
              <p:nvPr/>
            </p:nvCxnSpPr>
            <p:spPr>
              <a:xfrm>
                <a:off x="3345362" y="2656250"/>
                <a:ext cx="1506053" cy="445938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78F0DF8D-8DC8-644F-A4B9-F5983788146B}"/>
                  </a:ext>
                </a:extLst>
              </p:cNvPr>
              <p:cNvCxnSpPr>
                <a:cxnSpLocks/>
                <a:stCxn id="7" idx="6"/>
                <a:endCxn id="15" idx="2"/>
              </p:cNvCxnSpPr>
              <p:nvPr/>
            </p:nvCxnSpPr>
            <p:spPr>
              <a:xfrm flipV="1">
                <a:off x="3345362" y="2210312"/>
                <a:ext cx="1506053" cy="891876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0DB9A98-E24E-FC4F-9880-EACDA867087E}"/>
                  </a:ext>
                </a:extLst>
              </p:cNvPr>
              <p:cNvCxnSpPr>
                <a:cxnSpLocks/>
                <a:stCxn id="6" idx="6"/>
                <a:endCxn id="14" idx="2"/>
              </p:cNvCxnSpPr>
              <p:nvPr/>
            </p:nvCxnSpPr>
            <p:spPr>
              <a:xfrm flipV="1">
                <a:off x="3345362" y="1764374"/>
                <a:ext cx="1506053" cy="891876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ABC20014-2FED-774E-9F94-50F08102265B}"/>
                  </a:ext>
                </a:extLst>
              </p:cNvPr>
              <p:cNvCxnSpPr>
                <a:cxnSpLocks/>
                <a:stCxn id="3" idx="6"/>
                <a:endCxn id="17" idx="2"/>
              </p:cNvCxnSpPr>
              <p:nvPr/>
            </p:nvCxnSpPr>
            <p:spPr>
              <a:xfrm>
                <a:off x="3345362" y="1318436"/>
                <a:ext cx="1506053" cy="1783752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>
                <a:extLst>
                  <a:ext uri="{FF2B5EF4-FFF2-40B4-BE49-F238E27FC236}">
                    <a16:creationId xmlns:a16="http://schemas.microsoft.com/office/drawing/2014/main" id="{D5B50ABD-41AC-A74A-B8CF-583F1FA2D9CD}"/>
                  </a:ext>
                </a:extLst>
              </p:cNvPr>
              <p:cNvCxnSpPr>
                <a:cxnSpLocks/>
                <a:endCxn id="14" idx="2"/>
              </p:cNvCxnSpPr>
              <p:nvPr/>
            </p:nvCxnSpPr>
            <p:spPr>
              <a:xfrm>
                <a:off x="3332662" y="839768"/>
                <a:ext cx="1518753" cy="924606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>
                <a:extLst>
                  <a:ext uri="{FF2B5EF4-FFF2-40B4-BE49-F238E27FC236}">
                    <a16:creationId xmlns:a16="http://schemas.microsoft.com/office/drawing/2014/main" id="{A44428E7-CA6D-464D-B6C6-1E69F4594DBE}"/>
                  </a:ext>
                </a:extLst>
              </p:cNvPr>
              <p:cNvCxnSpPr>
                <a:cxnSpLocks/>
                <a:endCxn id="13" idx="2"/>
              </p:cNvCxnSpPr>
              <p:nvPr/>
            </p:nvCxnSpPr>
            <p:spPr>
              <a:xfrm>
                <a:off x="3332662" y="839768"/>
                <a:ext cx="1518753" cy="478668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Straight Connector 297">
                <a:extLst>
                  <a:ext uri="{FF2B5EF4-FFF2-40B4-BE49-F238E27FC236}">
                    <a16:creationId xmlns:a16="http://schemas.microsoft.com/office/drawing/2014/main" id="{54867B73-31A4-0441-8B52-A8212C61DB5B}"/>
                  </a:ext>
                </a:extLst>
              </p:cNvPr>
              <p:cNvCxnSpPr>
                <a:cxnSpLocks/>
                <a:endCxn id="15" idx="2"/>
              </p:cNvCxnSpPr>
              <p:nvPr/>
            </p:nvCxnSpPr>
            <p:spPr>
              <a:xfrm>
                <a:off x="3332662" y="839768"/>
                <a:ext cx="1518753" cy="1370544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>
                <a:extLst>
                  <a:ext uri="{FF2B5EF4-FFF2-40B4-BE49-F238E27FC236}">
                    <a16:creationId xmlns:a16="http://schemas.microsoft.com/office/drawing/2014/main" id="{DE947D8E-B9F2-114D-9816-7DE25589EBA5}"/>
                  </a:ext>
                </a:extLst>
              </p:cNvPr>
              <p:cNvCxnSpPr>
                <a:cxnSpLocks/>
                <a:endCxn id="18" idx="2"/>
              </p:cNvCxnSpPr>
              <p:nvPr/>
            </p:nvCxnSpPr>
            <p:spPr>
              <a:xfrm>
                <a:off x="3332662" y="839768"/>
                <a:ext cx="1518753" cy="2708358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5" name="Straight Connector 314">
              <a:extLst>
                <a:ext uri="{FF2B5EF4-FFF2-40B4-BE49-F238E27FC236}">
                  <a16:creationId xmlns:a16="http://schemas.microsoft.com/office/drawing/2014/main" id="{D1AED331-10F5-BF40-B65A-3F9A8B65E7E9}"/>
                </a:ext>
              </a:extLst>
            </p:cNvPr>
            <p:cNvCxnSpPr>
              <a:cxnSpLocks/>
              <a:stCxn id="285" idx="6"/>
              <a:endCxn id="13" idx="2"/>
            </p:cNvCxnSpPr>
            <p:nvPr/>
          </p:nvCxnSpPr>
          <p:spPr>
            <a:xfrm flipV="1">
              <a:off x="2918696" y="1318436"/>
              <a:ext cx="1506272" cy="3555999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>
              <a:extLst>
                <a:ext uri="{FF2B5EF4-FFF2-40B4-BE49-F238E27FC236}">
                  <a16:creationId xmlns:a16="http://schemas.microsoft.com/office/drawing/2014/main" id="{E9CF19C5-ACBD-C346-801A-972652A47D00}"/>
                </a:ext>
              </a:extLst>
            </p:cNvPr>
            <p:cNvCxnSpPr>
              <a:cxnSpLocks/>
              <a:stCxn id="285" idx="6"/>
              <a:endCxn id="17" idx="2"/>
            </p:cNvCxnSpPr>
            <p:nvPr/>
          </p:nvCxnSpPr>
          <p:spPr>
            <a:xfrm flipV="1">
              <a:off x="2918696" y="3102188"/>
              <a:ext cx="1506272" cy="1772247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F021B553-B052-D23B-AE30-37E6A773AB66}"/>
                </a:ext>
              </a:extLst>
            </p:cNvPr>
            <p:cNvGrpSpPr/>
            <p:nvPr/>
          </p:nvGrpSpPr>
          <p:grpSpPr>
            <a:xfrm>
              <a:off x="2608503" y="690912"/>
              <a:ext cx="310412" cy="3897944"/>
              <a:chOff x="3034950" y="690912"/>
              <a:chExt cx="310412" cy="3897944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0266258C-C2D2-FF49-A97C-753B5457E283}"/>
                  </a:ext>
                </a:extLst>
              </p:cNvPr>
              <p:cNvGrpSpPr/>
              <p:nvPr/>
            </p:nvGrpSpPr>
            <p:grpSpPr>
              <a:xfrm>
                <a:off x="3047650" y="1169580"/>
                <a:ext cx="297712" cy="3419276"/>
                <a:chOff x="2775097" y="1169580"/>
                <a:chExt cx="297712" cy="3419276"/>
              </a:xfrm>
            </p:grpSpPr>
            <p:sp>
              <p:nvSpPr>
                <p:cNvPr id="3" name="Oval 2">
                  <a:extLst>
                    <a:ext uri="{FF2B5EF4-FFF2-40B4-BE49-F238E27FC236}">
                      <a16:creationId xmlns:a16="http://schemas.microsoft.com/office/drawing/2014/main" id="{A1D3E04C-C99C-DA4B-9BE3-9D8E25A37F02}"/>
                    </a:ext>
                  </a:extLst>
                </p:cNvPr>
                <p:cNvSpPr/>
                <p:nvPr/>
              </p:nvSpPr>
              <p:spPr>
                <a:xfrm>
                  <a:off x="2775097" y="1169580"/>
                  <a:ext cx="297712" cy="297712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" name="Oval 3">
                  <a:extLst>
                    <a:ext uri="{FF2B5EF4-FFF2-40B4-BE49-F238E27FC236}">
                      <a16:creationId xmlns:a16="http://schemas.microsoft.com/office/drawing/2014/main" id="{C579A4FE-6586-104C-87EA-C9F067E07B80}"/>
                    </a:ext>
                  </a:extLst>
                </p:cNvPr>
                <p:cNvSpPr/>
                <p:nvPr/>
              </p:nvSpPr>
              <p:spPr>
                <a:xfrm>
                  <a:off x="2775097" y="1615518"/>
                  <a:ext cx="297712" cy="297712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Oval 4">
                  <a:extLst>
                    <a:ext uri="{FF2B5EF4-FFF2-40B4-BE49-F238E27FC236}">
                      <a16:creationId xmlns:a16="http://schemas.microsoft.com/office/drawing/2014/main" id="{98B869B1-B13E-ED49-ADB3-13B32F7FFDE3}"/>
                    </a:ext>
                  </a:extLst>
                </p:cNvPr>
                <p:cNvSpPr/>
                <p:nvPr/>
              </p:nvSpPr>
              <p:spPr>
                <a:xfrm>
                  <a:off x="2775097" y="2061456"/>
                  <a:ext cx="297712" cy="297712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Oval 5">
                  <a:extLst>
                    <a:ext uri="{FF2B5EF4-FFF2-40B4-BE49-F238E27FC236}">
                      <a16:creationId xmlns:a16="http://schemas.microsoft.com/office/drawing/2014/main" id="{C9B6AF61-F1B2-274D-BF97-043E345E195D}"/>
                    </a:ext>
                  </a:extLst>
                </p:cNvPr>
                <p:cNvSpPr/>
                <p:nvPr/>
              </p:nvSpPr>
              <p:spPr>
                <a:xfrm>
                  <a:off x="2775097" y="2507394"/>
                  <a:ext cx="297712" cy="297712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0D995132-A481-7C40-86C7-679E672509A4}"/>
                    </a:ext>
                  </a:extLst>
                </p:cNvPr>
                <p:cNvSpPr/>
                <p:nvPr/>
              </p:nvSpPr>
              <p:spPr>
                <a:xfrm>
                  <a:off x="2775097" y="2953332"/>
                  <a:ext cx="297712" cy="29771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DC618776-A3B7-3A44-AE01-ACF41FE64514}"/>
                    </a:ext>
                  </a:extLst>
                </p:cNvPr>
                <p:cNvSpPr/>
                <p:nvPr/>
              </p:nvSpPr>
              <p:spPr>
                <a:xfrm>
                  <a:off x="2775097" y="3399270"/>
                  <a:ext cx="297712" cy="29771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43D8B232-C764-194C-AC11-9C605F7B2B7D}"/>
                    </a:ext>
                  </a:extLst>
                </p:cNvPr>
                <p:cNvSpPr/>
                <p:nvPr/>
              </p:nvSpPr>
              <p:spPr>
                <a:xfrm>
                  <a:off x="2775097" y="3845208"/>
                  <a:ext cx="297712" cy="29771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FEF32BB8-3B89-2045-8DDC-FB87A530B6EF}"/>
                    </a:ext>
                  </a:extLst>
                </p:cNvPr>
                <p:cNvSpPr/>
                <p:nvPr/>
              </p:nvSpPr>
              <p:spPr>
                <a:xfrm>
                  <a:off x="2775097" y="4291144"/>
                  <a:ext cx="297712" cy="29771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01061740-E787-30FB-1142-53A657981B5A}"/>
                  </a:ext>
                </a:extLst>
              </p:cNvPr>
              <p:cNvSpPr/>
              <p:nvPr/>
            </p:nvSpPr>
            <p:spPr>
              <a:xfrm>
                <a:off x="3034950" y="690912"/>
                <a:ext cx="297712" cy="29771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799C20FD-84ED-FE7C-B59D-48807552EF81}"/>
                </a:ext>
              </a:extLst>
            </p:cNvPr>
            <p:cNvGrpSpPr/>
            <p:nvPr/>
          </p:nvGrpSpPr>
          <p:grpSpPr>
            <a:xfrm>
              <a:off x="2906215" y="839768"/>
              <a:ext cx="1536700" cy="4034667"/>
              <a:chOff x="3332662" y="839768"/>
              <a:chExt cx="1536700" cy="4034667"/>
            </a:xfrm>
          </p:grpSpPr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6D14E05-F349-F548-AD83-9CC533307798}"/>
                  </a:ext>
                </a:extLst>
              </p:cNvPr>
              <p:cNvCxnSpPr/>
              <p:nvPr/>
            </p:nvCxnSpPr>
            <p:spPr>
              <a:xfrm>
                <a:off x="3363309" y="4440000"/>
                <a:ext cx="1506053" cy="0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F10CB973-3705-574D-8837-108E33EDB3DE}"/>
                  </a:ext>
                </a:extLst>
              </p:cNvPr>
              <p:cNvCxnSpPr>
                <a:cxnSpLocks/>
                <a:stCxn id="9" idx="6"/>
                <a:endCxn id="19" idx="2"/>
              </p:cNvCxnSpPr>
              <p:nvPr/>
            </p:nvCxnSpPr>
            <p:spPr>
              <a:xfrm>
                <a:off x="3345362" y="3994064"/>
                <a:ext cx="1506053" cy="0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5BF0E776-F915-1246-B025-E2A7281E0C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32662" y="3542374"/>
                <a:ext cx="1506053" cy="891876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595F1219-45AE-BD4C-A935-CCA693141F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32662" y="3988312"/>
                <a:ext cx="1506053" cy="445938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93184B48-7F1E-2D4C-8229-F079BB4A09CE}"/>
                  </a:ext>
                </a:extLst>
              </p:cNvPr>
              <p:cNvCxnSpPr>
                <a:cxnSpLocks/>
                <a:stCxn id="10" idx="6"/>
                <a:endCxn id="19" idx="2"/>
              </p:cNvCxnSpPr>
              <p:nvPr/>
            </p:nvCxnSpPr>
            <p:spPr>
              <a:xfrm flipV="1">
                <a:off x="3345362" y="3994064"/>
                <a:ext cx="1506053" cy="445936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EE123658-6445-BB45-8CB5-9EE860B1A4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50609" y="3096436"/>
                <a:ext cx="1488106" cy="891876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9C1B97AD-254D-6348-9AFC-1D1822CFFC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32662" y="3542374"/>
                <a:ext cx="1506053" cy="445938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>
                <a:extLst>
                  <a:ext uri="{FF2B5EF4-FFF2-40B4-BE49-F238E27FC236}">
                    <a16:creationId xmlns:a16="http://schemas.microsoft.com/office/drawing/2014/main" id="{529F42D8-49B0-AE47-A022-04C2691D14AA}"/>
                  </a:ext>
                </a:extLst>
              </p:cNvPr>
              <p:cNvCxnSpPr>
                <a:cxnSpLocks/>
                <a:endCxn id="20" idx="2"/>
              </p:cNvCxnSpPr>
              <p:nvPr/>
            </p:nvCxnSpPr>
            <p:spPr>
              <a:xfrm>
                <a:off x="3332662" y="839768"/>
                <a:ext cx="1518753" cy="3600232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>
                <a:extLst>
                  <a:ext uri="{FF2B5EF4-FFF2-40B4-BE49-F238E27FC236}">
                    <a16:creationId xmlns:a16="http://schemas.microsoft.com/office/drawing/2014/main" id="{A77A51DB-1C4A-4E44-98AD-CC492332350D}"/>
                  </a:ext>
                </a:extLst>
              </p:cNvPr>
              <p:cNvCxnSpPr>
                <a:cxnSpLocks/>
                <a:stCxn id="285" idx="6"/>
                <a:endCxn id="20" idx="2"/>
              </p:cNvCxnSpPr>
              <p:nvPr/>
            </p:nvCxnSpPr>
            <p:spPr>
              <a:xfrm flipV="1">
                <a:off x="3345143" y="4440000"/>
                <a:ext cx="1506272" cy="434435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Straight Connector 311">
                <a:extLst>
                  <a:ext uri="{FF2B5EF4-FFF2-40B4-BE49-F238E27FC236}">
                    <a16:creationId xmlns:a16="http://schemas.microsoft.com/office/drawing/2014/main" id="{A22647F8-C3E2-2B40-8415-F8583EC879BC}"/>
                  </a:ext>
                </a:extLst>
              </p:cNvPr>
              <p:cNvCxnSpPr>
                <a:cxnSpLocks/>
                <a:stCxn id="285" idx="6"/>
                <a:endCxn id="19" idx="2"/>
              </p:cNvCxnSpPr>
              <p:nvPr/>
            </p:nvCxnSpPr>
            <p:spPr>
              <a:xfrm flipV="1">
                <a:off x="3345143" y="3994064"/>
                <a:ext cx="1506272" cy="880371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18822AFA-B125-35DB-EB8F-849D199549B1}"/>
                </a:ext>
              </a:extLst>
            </p:cNvPr>
            <p:cNvGrpSpPr/>
            <p:nvPr/>
          </p:nvGrpSpPr>
          <p:grpSpPr>
            <a:xfrm>
              <a:off x="4722681" y="3994064"/>
              <a:ext cx="1150176" cy="445936"/>
              <a:chOff x="5149127" y="3994064"/>
              <a:chExt cx="1506053" cy="445936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A9E7DB6A-1F7A-D57A-FDA4-D48B1FAA48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9127" y="3994064"/>
                <a:ext cx="1506053" cy="74112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D4A2F6B5-9D04-6BDA-7360-132B76F0623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49127" y="4068176"/>
                <a:ext cx="1506053" cy="371824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8EF561EB-8747-1C7D-F497-705D1C7DE7DF}"/>
                </a:ext>
              </a:extLst>
            </p:cNvPr>
            <p:cNvGrpSpPr/>
            <p:nvPr/>
          </p:nvGrpSpPr>
          <p:grpSpPr>
            <a:xfrm>
              <a:off x="7662898" y="3994064"/>
              <a:ext cx="1127873" cy="445936"/>
              <a:chOff x="7654523" y="3994064"/>
              <a:chExt cx="1562696" cy="445936"/>
            </a:xfrm>
          </p:grpSpPr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ED6E6DDA-039E-047B-C953-9706A1EF36B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54523" y="3994064"/>
                <a:ext cx="1562696" cy="74112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F2E3B86-CB52-DFD7-2011-EC0A872BAE9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711167" y="4068176"/>
                <a:ext cx="1506052" cy="371824"/>
              </a:xfrm>
              <a:prstGeom prst="line">
                <a:avLst/>
              </a:prstGeom>
              <a:ln w="317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B674A521-9F77-6219-573E-4C97B97496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10788" y="2879218"/>
              <a:ext cx="1488219" cy="668908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303FF7-795D-5567-BD88-949731B9A6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10788" y="3325156"/>
              <a:ext cx="1506053" cy="22297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451CC9A7-9C4A-E760-DC3F-6EEEDEAB9256}"/>
                </a:ext>
              </a:extLst>
            </p:cNvPr>
            <p:cNvGrpSpPr/>
            <p:nvPr/>
          </p:nvGrpSpPr>
          <p:grpSpPr>
            <a:xfrm>
              <a:off x="5872859" y="3694809"/>
              <a:ext cx="1798659" cy="694683"/>
              <a:chOff x="6281027" y="3710991"/>
              <a:chExt cx="1798659" cy="694683"/>
            </a:xfrm>
          </p:grpSpPr>
          <p:sp>
            <p:nvSpPr>
              <p:cNvPr id="85" name="Pie 84">
                <a:extLst>
                  <a:ext uri="{FF2B5EF4-FFF2-40B4-BE49-F238E27FC236}">
                    <a16:creationId xmlns:a16="http://schemas.microsoft.com/office/drawing/2014/main" id="{BBA51686-96A5-1126-7635-15BD6E986A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281027" y="3788332"/>
                <a:ext cx="540000" cy="540000"/>
              </a:xfrm>
              <a:prstGeom prst="pie">
                <a:avLst>
                  <a:gd name="adj1" fmla="val 5367680"/>
                  <a:gd name="adj2" fmla="val 16200000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Pie 85">
                <a:extLst>
                  <a:ext uri="{FF2B5EF4-FFF2-40B4-BE49-F238E27FC236}">
                    <a16:creationId xmlns:a16="http://schemas.microsoft.com/office/drawing/2014/main" id="{DFFB356C-5F64-0EC9-49FF-E2B658852598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7539686" y="3788332"/>
                <a:ext cx="540000" cy="540000"/>
              </a:xfrm>
              <a:prstGeom prst="pie">
                <a:avLst>
                  <a:gd name="adj1" fmla="val 5367680"/>
                  <a:gd name="adj2" fmla="val 16200000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C05ECDBE-283B-6477-D9CB-5EA09FA28A49}"/>
                  </a:ext>
                </a:extLst>
              </p:cNvPr>
              <p:cNvSpPr/>
              <p:nvPr/>
            </p:nvSpPr>
            <p:spPr>
              <a:xfrm>
                <a:off x="6979279" y="3710991"/>
                <a:ext cx="402155" cy="69468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3500"/>
                  </a:lnSpc>
                </a:pPr>
                <a:r>
                  <a:rPr lang="en-US" sz="2800" dirty="0">
                    <a:solidFill>
                      <a:sysClr val="windowText" lastClr="000000"/>
                    </a:solidFill>
                  </a:rPr>
                  <a:t>V</a:t>
                </a:r>
              </a:p>
            </p:txBody>
          </p:sp>
        </p:grp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74661582-9822-1A5D-9043-ACE486B7BB52}"/>
                </a:ext>
              </a:extLst>
            </p:cNvPr>
            <p:cNvSpPr txBox="1"/>
            <p:nvPr/>
          </p:nvSpPr>
          <p:spPr>
            <a:xfrm>
              <a:off x="5962470" y="1070966"/>
              <a:ext cx="15956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pinch point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98DD4DC0-EAE7-15C4-06C7-01CD310B8892}"/>
                </a:ext>
              </a:extLst>
            </p:cNvPr>
            <p:cNvSpPr txBox="1"/>
            <p:nvPr/>
          </p:nvSpPr>
          <p:spPr>
            <a:xfrm>
              <a:off x="6136356" y="4536557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𝛅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64063BAF-668A-3C81-217A-E0F5BD70B2AE}"/>
                </a:ext>
              </a:extLst>
            </p:cNvPr>
            <p:cNvSpPr txBox="1"/>
            <p:nvPr/>
          </p:nvSpPr>
          <p:spPr>
            <a:xfrm>
              <a:off x="3102036" y="151511"/>
              <a:ext cx="152169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upstream layers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8CA74A91-FA10-A800-A606-0BA2814FD848}"/>
                </a:ext>
              </a:extLst>
            </p:cNvPr>
            <p:cNvSpPr txBox="1"/>
            <p:nvPr/>
          </p:nvSpPr>
          <p:spPr>
            <a:xfrm>
              <a:off x="9285785" y="151511"/>
              <a:ext cx="174286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downstream layers</a:t>
              </a:r>
            </a:p>
          </p:txBody>
        </p:sp>
        <p:cxnSp>
          <p:nvCxnSpPr>
            <p:cNvPr id="279" name="Straight Arrow Connector 278">
              <a:extLst>
                <a:ext uri="{FF2B5EF4-FFF2-40B4-BE49-F238E27FC236}">
                  <a16:creationId xmlns:a16="http://schemas.microsoft.com/office/drawing/2014/main" id="{045E44BE-F6E9-2549-8666-D5FF49E2478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27124" y="4224826"/>
              <a:ext cx="229468" cy="123390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Right Arrow 110">
              <a:extLst>
                <a:ext uri="{FF2B5EF4-FFF2-40B4-BE49-F238E27FC236}">
                  <a16:creationId xmlns:a16="http://schemas.microsoft.com/office/drawing/2014/main" id="{CD035B05-AEB9-7E08-686D-99F47249529E}"/>
                </a:ext>
              </a:extLst>
            </p:cNvPr>
            <p:cNvSpPr/>
            <p:nvPr/>
          </p:nvSpPr>
          <p:spPr>
            <a:xfrm>
              <a:off x="7027248" y="3802896"/>
              <a:ext cx="360253" cy="530560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439D98F3-46A1-4231-4A12-AA27B77E800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502396" y="4402994"/>
              <a:ext cx="1219692" cy="109082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Left Brace 113">
              <a:extLst>
                <a:ext uri="{FF2B5EF4-FFF2-40B4-BE49-F238E27FC236}">
                  <a16:creationId xmlns:a16="http://schemas.microsoft.com/office/drawing/2014/main" id="{65FB30A3-8533-57CA-1832-26A296BBED05}"/>
                </a:ext>
              </a:extLst>
            </p:cNvPr>
            <p:cNvSpPr/>
            <p:nvPr/>
          </p:nvSpPr>
          <p:spPr>
            <a:xfrm rot="16200000">
              <a:off x="6241124" y="4244490"/>
              <a:ext cx="161751" cy="573275"/>
            </a:xfrm>
            <a:prstGeom prst="leftBrace">
              <a:avLst>
                <a:gd name="adj1" fmla="val 46201"/>
                <a:gd name="adj2" fmla="val 50000"/>
              </a:avLst>
            </a:prstGeom>
            <a:ln w="317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BDCC7076-36C2-98E4-AAB7-F66721D5268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40460" y="4893276"/>
              <a:ext cx="1215167" cy="6590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44EA7F4F-838F-2938-5BA9-A1C310DE55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31816" y="4689779"/>
              <a:ext cx="51620" cy="75927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>
              <a:extLst>
                <a:ext uri="{FF2B5EF4-FFF2-40B4-BE49-F238E27FC236}">
                  <a16:creationId xmlns:a16="http://schemas.microsoft.com/office/drawing/2014/main" id="{9A906464-E22B-23D2-A663-944F3B1F06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4402" y="4406828"/>
              <a:ext cx="1263796" cy="109316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39A1C5D0-7E5F-AFD5-509C-51AA4FBECD48}"/>
                </a:ext>
              </a:extLst>
            </p:cNvPr>
            <p:cNvSpPr txBox="1"/>
            <p:nvPr/>
          </p:nvSpPr>
          <p:spPr>
            <a:xfrm>
              <a:off x="8015673" y="5400617"/>
              <a:ext cx="275710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value used for</a:t>
              </a:r>
            </a:p>
            <a:p>
              <a:pPr algn="ctr"/>
              <a:r>
                <a:rPr lang="en-US" sz="2400" dirty="0"/>
                <a:t>downstream</a:t>
              </a:r>
              <a:br>
                <a:rPr lang="en-US" sz="2400" dirty="0"/>
              </a:br>
              <a:r>
                <a:rPr lang="en-US" sz="2400" dirty="0"/>
                <a:t>forward propagation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F1B0180F-877C-EC01-BA9F-62655BCD6C43}"/>
                </a:ext>
              </a:extLst>
            </p:cNvPr>
            <p:cNvSpPr txBox="1"/>
            <p:nvPr/>
          </p:nvSpPr>
          <p:spPr>
            <a:xfrm>
              <a:off x="9874965" y="4584767"/>
              <a:ext cx="227908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backpropagation</a:t>
              </a:r>
              <a:br>
                <a:rPr lang="en-US" sz="2400" dirty="0"/>
              </a:br>
              <a:r>
                <a:rPr lang="en-US" sz="2400" dirty="0"/>
                <a:t>as normal</a:t>
              </a:r>
            </a:p>
          </p:txBody>
        </p:sp>
        <p:cxnSp>
          <p:nvCxnSpPr>
            <p:cNvPr id="133" name="Straight Arrow Connector 132">
              <a:extLst>
                <a:ext uri="{FF2B5EF4-FFF2-40B4-BE49-F238E27FC236}">
                  <a16:creationId xmlns:a16="http://schemas.microsoft.com/office/drawing/2014/main" id="{85E6CEA7-DB98-4D59-CCFB-17D8D7AD49D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86117" y="3983250"/>
              <a:ext cx="433585" cy="6056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F5924D08-75F9-8469-7A8B-E778CFA0C7CF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9.8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0BC3ED-3E15-0380-B1BE-0FFD19167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Pinch-point node clamped to intermediate label in semi-supervised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601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4C00596-C6A7-ACA4-40B2-22F5238950B4}"/>
              </a:ext>
            </a:extLst>
          </p:cNvPr>
          <p:cNvGrpSpPr/>
          <p:nvPr/>
        </p:nvGrpSpPr>
        <p:grpSpPr>
          <a:xfrm>
            <a:off x="1893276" y="382770"/>
            <a:ext cx="10014155" cy="6491013"/>
            <a:chOff x="379774" y="51686"/>
            <a:chExt cx="10014155" cy="6491013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92190A4E-EC61-FF84-7ACC-AF67946812EE}"/>
                </a:ext>
              </a:extLst>
            </p:cNvPr>
            <p:cNvGrpSpPr/>
            <p:nvPr/>
          </p:nvGrpSpPr>
          <p:grpSpPr>
            <a:xfrm>
              <a:off x="2656426" y="316389"/>
              <a:ext cx="4507831" cy="4580463"/>
              <a:chOff x="1700463" y="1002190"/>
              <a:chExt cx="4507831" cy="4580463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D3C21F8-33BD-4C79-9C0B-D27F47AF712A}"/>
                  </a:ext>
                </a:extLst>
              </p:cNvPr>
              <p:cNvSpPr/>
              <p:nvPr/>
            </p:nvSpPr>
            <p:spPr>
              <a:xfrm>
                <a:off x="1700463" y="1026695"/>
                <a:ext cx="4507831" cy="4507831"/>
              </a:xfrm>
              <a:prstGeom prst="rect">
                <a:avLst/>
              </a:prstGeom>
              <a:noFill/>
              <a:ln w="285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A8C48895-3EBC-0D39-1661-699B4DEB09F6}"/>
                  </a:ext>
                </a:extLst>
              </p:cNvPr>
              <p:cNvCxnSpPr/>
              <p:nvPr/>
            </p:nvCxnSpPr>
            <p:spPr>
              <a:xfrm>
                <a:off x="3945189" y="1002190"/>
                <a:ext cx="0" cy="4580463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DCAE6595-245A-84C2-C4CF-FEB894750BC3}"/>
                  </a:ext>
                </a:extLst>
              </p:cNvPr>
              <p:cNvCxnSpPr>
                <a:cxnSpLocks/>
                <a:stCxn id="3" idx="1"/>
                <a:endCxn id="2" idx="3"/>
              </p:cNvCxnSpPr>
              <p:nvPr/>
            </p:nvCxnSpPr>
            <p:spPr>
              <a:xfrm flipV="1">
                <a:off x="2269957" y="3280611"/>
                <a:ext cx="3938337" cy="16043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4EAE2002-E451-D5EE-464E-EA1FCC1657D4}"/>
                </a:ext>
              </a:extLst>
            </p:cNvPr>
            <p:cNvSpPr/>
            <p:nvPr/>
          </p:nvSpPr>
          <p:spPr>
            <a:xfrm>
              <a:off x="2672453" y="354058"/>
              <a:ext cx="4475762" cy="4494668"/>
            </a:xfrm>
            <a:custGeom>
              <a:avLst/>
              <a:gdLst>
                <a:gd name="connsiteX0" fmla="*/ 1167 w 4476914"/>
                <a:gd name="connsiteY0" fmla="*/ 4500521 h 4500521"/>
                <a:gd name="connsiteX1" fmla="*/ 49293 w 4476914"/>
                <a:gd name="connsiteY1" fmla="*/ 2238584 h 4500521"/>
                <a:gd name="connsiteX2" fmla="*/ 322009 w 4476914"/>
                <a:gd name="connsiteY2" fmla="*/ 891048 h 4500521"/>
                <a:gd name="connsiteX3" fmla="*/ 931609 w 4476914"/>
                <a:gd name="connsiteY3" fmla="*/ 329574 h 4500521"/>
                <a:gd name="connsiteX4" fmla="*/ 2231019 w 4476914"/>
                <a:gd name="connsiteY4" fmla="*/ 40816 h 4500521"/>
                <a:gd name="connsiteX5" fmla="*/ 4476914 w 4476914"/>
                <a:gd name="connsiteY5" fmla="*/ 8732 h 4500521"/>
                <a:gd name="connsiteX0" fmla="*/ 13 w 4475760"/>
                <a:gd name="connsiteY0" fmla="*/ 4500521 h 4500521"/>
                <a:gd name="connsiteX1" fmla="*/ 469244 w 4475760"/>
                <a:gd name="connsiteY1" fmla="*/ 2250616 h 4500521"/>
                <a:gd name="connsiteX2" fmla="*/ 320855 w 4475760"/>
                <a:gd name="connsiteY2" fmla="*/ 891048 h 4500521"/>
                <a:gd name="connsiteX3" fmla="*/ 930455 w 4475760"/>
                <a:gd name="connsiteY3" fmla="*/ 329574 h 4500521"/>
                <a:gd name="connsiteX4" fmla="*/ 2229865 w 4475760"/>
                <a:gd name="connsiteY4" fmla="*/ 40816 h 4500521"/>
                <a:gd name="connsiteX5" fmla="*/ 4475760 w 4475760"/>
                <a:gd name="connsiteY5" fmla="*/ 8732 h 4500521"/>
                <a:gd name="connsiteX0" fmla="*/ 18 w 4475765"/>
                <a:gd name="connsiteY0" fmla="*/ 4500521 h 4500521"/>
                <a:gd name="connsiteX1" fmla="*/ 469249 w 4475765"/>
                <a:gd name="connsiteY1" fmla="*/ 2250616 h 4500521"/>
                <a:gd name="connsiteX2" fmla="*/ 1102913 w 4475765"/>
                <a:gd name="connsiteY2" fmla="*/ 903079 h 4500521"/>
                <a:gd name="connsiteX3" fmla="*/ 930460 w 4475765"/>
                <a:gd name="connsiteY3" fmla="*/ 329574 h 4500521"/>
                <a:gd name="connsiteX4" fmla="*/ 2229870 w 4475765"/>
                <a:gd name="connsiteY4" fmla="*/ 40816 h 4500521"/>
                <a:gd name="connsiteX5" fmla="*/ 4475765 w 4475765"/>
                <a:gd name="connsiteY5" fmla="*/ 8732 h 4500521"/>
                <a:gd name="connsiteX0" fmla="*/ 18 w 4475765"/>
                <a:gd name="connsiteY0" fmla="*/ 4500521 h 4500521"/>
                <a:gd name="connsiteX1" fmla="*/ 469249 w 4475765"/>
                <a:gd name="connsiteY1" fmla="*/ 2250616 h 4500521"/>
                <a:gd name="connsiteX2" fmla="*/ 1102913 w 4475765"/>
                <a:gd name="connsiteY2" fmla="*/ 903079 h 4500521"/>
                <a:gd name="connsiteX3" fmla="*/ 1760639 w 4475765"/>
                <a:gd name="connsiteY3" fmla="*/ 293480 h 4500521"/>
                <a:gd name="connsiteX4" fmla="*/ 2229870 w 4475765"/>
                <a:gd name="connsiteY4" fmla="*/ 40816 h 4500521"/>
                <a:gd name="connsiteX5" fmla="*/ 4475765 w 4475765"/>
                <a:gd name="connsiteY5" fmla="*/ 8732 h 4500521"/>
                <a:gd name="connsiteX0" fmla="*/ 18 w 4475765"/>
                <a:gd name="connsiteY0" fmla="*/ 4497084 h 4497084"/>
                <a:gd name="connsiteX1" fmla="*/ 469249 w 4475765"/>
                <a:gd name="connsiteY1" fmla="*/ 2247179 h 4497084"/>
                <a:gd name="connsiteX2" fmla="*/ 1102913 w 4475765"/>
                <a:gd name="connsiteY2" fmla="*/ 899642 h 4497084"/>
                <a:gd name="connsiteX3" fmla="*/ 1760639 w 4475765"/>
                <a:gd name="connsiteY3" fmla="*/ 290043 h 4497084"/>
                <a:gd name="connsiteX4" fmla="*/ 2326123 w 4475765"/>
                <a:gd name="connsiteY4" fmla="*/ 49411 h 4497084"/>
                <a:gd name="connsiteX5" fmla="*/ 4475765 w 4475765"/>
                <a:gd name="connsiteY5" fmla="*/ 5295 h 4497084"/>
                <a:gd name="connsiteX0" fmla="*/ 18 w 4475765"/>
                <a:gd name="connsiteY0" fmla="*/ 4497084 h 4497084"/>
                <a:gd name="connsiteX1" fmla="*/ 469249 w 4475765"/>
                <a:gd name="connsiteY1" fmla="*/ 2247179 h 4497084"/>
                <a:gd name="connsiteX2" fmla="*/ 1102913 w 4475765"/>
                <a:gd name="connsiteY2" fmla="*/ 899642 h 4497084"/>
                <a:gd name="connsiteX3" fmla="*/ 1760639 w 4475765"/>
                <a:gd name="connsiteY3" fmla="*/ 290043 h 4497084"/>
                <a:gd name="connsiteX4" fmla="*/ 2326123 w 4475765"/>
                <a:gd name="connsiteY4" fmla="*/ 49411 h 4497084"/>
                <a:gd name="connsiteX5" fmla="*/ 4475765 w 4475765"/>
                <a:gd name="connsiteY5" fmla="*/ 5295 h 4497084"/>
                <a:gd name="connsiteX0" fmla="*/ 18 w 4475765"/>
                <a:gd name="connsiteY0" fmla="*/ 4526257 h 4526257"/>
                <a:gd name="connsiteX1" fmla="*/ 469249 w 4475765"/>
                <a:gd name="connsiteY1" fmla="*/ 2276352 h 4526257"/>
                <a:gd name="connsiteX2" fmla="*/ 1102913 w 4475765"/>
                <a:gd name="connsiteY2" fmla="*/ 928815 h 4526257"/>
                <a:gd name="connsiteX3" fmla="*/ 1760639 w 4475765"/>
                <a:gd name="connsiteY3" fmla="*/ 319216 h 4526257"/>
                <a:gd name="connsiteX4" fmla="*/ 2326123 w 4475765"/>
                <a:gd name="connsiteY4" fmla="*/ 78584 h 4526257"/>
                <a:gd name="connsiteX5" fmla="*/ 4475765 w 4475765"/>
                <a:gd name="connsiteY5" fmla="*/ 34468 h 4526257"/>
                <a:gd name="connsiteX0" fmla="*/ 18 w 4475765"/>
                <a:gd name="connsiteY0" fmla="*/ 4526257 h 4526257"/>
                <a:gd name="connsiteX1" fmla="*/ 469249 w 4475765"/>
                <a:gd name="connsiteY1" fmla="*/ 2276352 h 4526257"/>
                <a:gd name="connsiteX2" fmla="*/ 1078850 w 4475765"/>
                <a:gd name="connsiteY2" fmla="*/ 1193510 h 4526257"/>
                <a:gd name="connsiteX3" fmla="*/ 1760639 w 4475765"/>
                <a:gd name="connsiteY3" fmla="*/ 319216 h 4526257"/>
                <a:gd name="connsiteX4" fmla="*/ 2326123 w 4475765"/>
                <a:gd name="connsiteY4" fmla="*/ 78584 h 4526257"/>
                <a:gd name="connsiteX5" fmla="*/ 4475765 w 4475765"/>
                <a:gd name="connsiteY5" fmla="*/ 34468 h 4526257"/>
                <a:gd name="connsiteX0" fmla="*/ 18 w 4475765"/>
                <a:gd name="connsiteY0" fmla="*/ 4526257 h 4526257"/>
                <a:gd name="connsiteX1" fmla="*/ 469249 w 4475765"/>
                <a:gd name="connsiteY1" fmla="*/ 2276352 h 4526257"/>
                <a:gd name="connsiteX2" fmla="*/ 1078850 w 4475765"/>
                <a:gd name="connsiteY2" fmla="*/ 1193510 h 4526257"/>
                <a:gd name="connsiteX3" fmla="*/ 1820797 w 4475765"/>
                <a:gd name="connsiteY3" fmla="*/ 427500 h 4526257"/>
                <a:gd name="connsiteX4" fmla="*/ 2326123 w 4475765"/>
                <a:gd name="connsiteY4" fmla="*/ 78584 h 4526257"/>
                <a:gd name="connsiteX5" fmla="*/ 4475765 w 4475765"/>
                <a:gd name="connsiteY5" fmla="*/ 34468 h 4526257"/>
                <a:gd name="connsiteX0" fmla="*/ 18 w 4475765"/>
                <a:gd name="connsiteY0" fmla="*/ 4494668 h 4494668"/>
                <a:gd name="connsiteX1" fmla="*/ 469249 w 4475765"/>
                <a:gd name="connsiteY1" fmla="*/ 2244763 h 4494668"/>
                <a:gd name="connsiteX2" fmla="*/ 1078850 w 4475765"/>
                <a:gd name="connsiteY2" fmla="*/ 1161921 h 4494668"/>
                <a:gd name="connsiteX3" fmla="*/ 1820797 w 4475765"/>
                <a:gd name="connsiteY3" fmla="*/ 395911 h 4494668"/>
                <a:gd name="connsiteX4" fmla="*/ 2338154 w 4475765"/>
                <a:gd name="connsiteY4" fmla="*/ 143248 h 4494668"/>
                <a:gd name="connsiteX5" fmla="*/ 4475765 w 4475765"/>
                <a:gd name="connsiteY5" fmla="*/ 2879 h 4494668"/>
                <a:gd name="connsiteX0" fmla="*/ 18 w 4475765"/>
                <a:gd name="connsiteY0" fmla="*/ 4494668 h 4494668"/>
                <a:gd name="connsiteX1" fmla="*/ 469249 w 4475765"/>
                <a:gd name="connsiteY1" fmla="*/ 2244763 h 4494668"/>
                <a:gd name="connsiteX2" fmla="*/ 1078850 w 4475765"/>
                <a:gd name="connsiteY2" fmla="*/ 1161921 h 4494668"/>
                <a:gd name="connsiteX3" fmla="*/ 1760639 w 4475765"/>
                <a:gd name="connsiteY3" fmla="*/ 395911 h 4494668"/>
                <a:gd name="connsiteX4" fmla="*/ 2338154 w 4475765"/>
                <a:gd name="connsiteY4" fmla="*/ 143248 h 4494668"/>
                <a:gd name="connsiteX5" fmla="*/ 4475765 w 4475765"/>
                <a:gd name="connsiteY5" fmla="*/ 2879 h 4494668"/>
                <a:gd name="connsiteX0" fmla="*/ 15 w 4475762"/>
                <a:gd name="connsiteY0" fmla="*/ 4494668 h 4494668"/>
                <a:gd name="connsiteX1" fmla="*/ 553467 w 4475762"/>
                <a:gd name="connsiteY1" fmla="*/ 2256795 h 4494668"/>
                <a:gd name="connsiteX2" fmla="*/ 1078847 w 4475762"/>
                <a:gd name="connsiteY2" fmla="*/ 1161921 h 4494668"/>
                <a:gd name="connsiteX3" fmla="*/ 1760636 w 4475762"/>
                <a:gd name="connsiteY3" fmla="*/ 395911 h 4494668"/>
                <a:gd name="connsiteX4" fmla="*/ 2338151 w 4475762"/>
                <a:gd name="connsiteY4" fmla="*/ 143248 h 4494668"/>
                <a:gd name="connsiteX5" fmla="*/ 4475762 w 4475762"/>
                <a:gd name="connsiteY5" fmla="*/ 2879 h 4494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75762" h="4494668">
                  <a:moveTo>
                    <a:pt x="15" y="4494668"/>
                  </a:moveTo>
                  <a:cubicBezTo>
                    <a:pt x="-2659" y="3664489"/>
                    <a:pt x="373662" y="2812253"/>
                    <a:pt x="553467" y="2256795"/>
                  </a:cubicBezTo>
                  <a:cubicBezTo>
                    <a:pt x="733272" y="1701337"/>
                    <a:pt x="877652" y="1472068"/>
                    <a:pt x="1078847" y="1161921"/>
                  </a:cubicBezTo>
                  <a:cubicBezTo>
                    <a:pt x="1280042" y="851774"/>
                    <a:pt x="1550752" y="565690"/>
                    <a:pt x="1760636" y="395911"/>
                  </a:cubicBezTo>
                  <a:cubicBezTo>
                    <a:pt x="1970520" y="226132"/>
                    <a:pt x="1735236" y="341101"/>
                    <a:pt x="2338151" y="143248"/>
                  </a:cubicBezTo>
                  <a:cubicBezTo>
                    <a:pt x="2929035" y="5553"/>
                    <a:pt x="3648256" y="-7816"/>
                    <a:pt x="4475762" y="2879"/>
                  </a:cubicBezTo>
                </a:path>
              </a:pathLst>
            </a:custGeom>
            <a:noFill/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43215DE-9DF1-9936-600C-933CDCC4F61B}"/>
                </a:ext>
              </a:extLst>
            </p:cNvPr>
            <p:cNvSpPr/>
            <p:nvPr/>
          </p:nvSpPr>
          <p:spPr>
            <a:xfrm>
              <a:off x="2655259" y="389020"/>
              <a:ext cx="4459705" cy="4475747"/>
            </a:xfrm>
            <a:custGeom>
              <a:avLst/>
              <a:gdLst>
                <a:gd name="connsiteX0" fmla="*/ 0 w 4459705"/>
                <a:gd name="connsiteY0" fmla="*/ 4475747 h 4475747"/>
                <a:gd name="connsiteX1" fmla="*/ 529389 w 4459705"/>
                <a:gd name="connsiteY1" fmla="*/ 2695074 h 4475747"/>
                <a:gd name="connsiteX2" fmla="*/ 1604210 w 4459705"/>
                <a:gd name="connsiteY2" fmla="*/ 946484 h 4475747"/>
                <a:gd name="connsiteX3" fmla="*/ 2133600 w 4459705"/>
                <a:gd name="connsiteY3" fmla="*/ 433137 h 4475747"/>
                <a:gd name="connsiteX4" fmla="*/ 2951747 w 4459705"/>
                <a:gd name="connsiteY4" fmla="*/ 112295 h 4475747"/>
                <a:gd name="connsiteX5" fmla="*/ 4459705 w 4459705"/>
                <a:gd name="connsiteY5" fmla="*/ 0 h 4475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59705" h="4475747">
                  <a:moveTo>
                    <a:pt x="0" y="4475747"/>
                  </a:moveTo>
                  <a:cubicBezTo>
                    <a:pt x="131010" y="3879515"/>
                    <a:pt x="262021" y="3283284"/>
                    <a:pt x="529389" y="2695074"/>
                  </a:cubicBezTo>
                  <a:cubicBezTo>
                    <a:pt x="796757" y="2106864"/>
                    <a:pt x="1336842" y="1323473"/>
                    <a:pt x="1604210" y="946484"/>
                  </a:cubicBezTo>
                  <a:cubicBezTo>
                    <a:pt x="1871578" y="569495"/>
                    <a:pt x="1909011" y="572168"/>
                    <a:pt x="2133600" y="433137"/>
                  </a:cubicBezTo>
                  <a:cubicBezTo>
                    <a:pt x="2358189" y="294106"/>
                    <a:pt x="2564063" y="184484"/>
                    <a:pt x="2951747" y="112295"/>
                  </a:cubicBezTo>
                  <a:cubicBezTo>
                    <a:pt x="3339431" y="40105"/>
                    <a:pt x="3899568" y="20052"/>
                    <a:pt x="4459705" y="0"/>
                  </a:cubicBezTo>
                </a:path>
              </a:pathLst>
            </a:custGeom>
            <a:noFill/>
            <a:ln w="57150">
              <a:solidFill>
                <a:srgbClr val="7030A0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DD4CD56-F7C4-C023-4DE7-A4D4A49B0C95}"/>
                </a:ext>
              </a:extLst>
            </p:cNvPr>
            <p:cNvSpPr/>
            <p:nvPr/>
          </p:nvSpPr>
          <p:spPr>
            <a:xfrm rot="16200000" flipH="1">
              <a:off x="2671300" y="348915"/>
              <a:ext cx="4459705" cy="4475747"/>
            </a:xfrm>
            <a:custGeom>
              <a:avLst/>
              <a:gdLst>
                <a:gd name="connsiteX0" fmla="*/ 0 w 4459705"/>
                <a:gd name="connsiteY0" fmla="*/ 4475747 h 4475747"/>
                <a:gd name="connsiteX1" fmla="*/ 529389 w 4459705"/>
                <a:gd name="connsiteY1" fmla="*/ 2695074 h 4475747"/>
                <a:gd name="connsiteX2" fmla="*/ 1604210 w 4459705"/>
                <a:gd name="connsiteY2" fmla="*/ 946484 h 4475747"/>
                <a:gd name="connsiteX3" fmla="*/ 2133600 w 4459705"/>
                <a:gd name="connsiteY3" fmla="*/ 433137 h 4475747"/>
                <a:gd name="connsiteX4" fmla="*/ 2951747 w 4459705"/>
                <a:gd name="connsiteY4" fmla="*/ 112295 h 4475747"/>
                <a:gd name="connsiteX5" fmla="*/ 4459705 w 4459705"/>
                <a:gd name="connsiteY5" fmla="*/ 0 h 4475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59705" h="4475747">
                  <a:moveTo>
                    <a:pt x="0" y="4475747"/>
                  </a:moveTo>
                  <a:cubicBezTo>
                    <a:pt x="131010" y="3879515"/>
                    <a:pt x="262021" y="3283284"/>
                    <a:pt x="529389" y="2695074"/>
                  </a:cubicBezTo>
                  <a:cubicBezTo>
                    <a:pt x="796757" y="2106864"/>
                    <a:pt x="1336842" y="1323473"/>
                    <a:pt x="1604210" y="946484"/>
                  </a:cubicBezTo>
                  <a:cubicBezTo>
                    <a:pt x="1871578" y="569495"/>
                    <a:pt x="1909011" y="572168"/>
                    <a:pt x="2133600" y="433137"/>
                  </a:cubicBezTo>
                  <a:cubicBezTo>
                    <a:pt x="2358189" y="294106"/>
                    <a:pt x="2564063" y="184484"/>
                    <a:pt x="2951747" y="112295"/>
                  </a:cubicBezTo>
                  <a:cubicBezTo>
                    <a:pt x="3339431" y="40105"/>
                    <a:pt x="3899568" y="20052"/>
                    <a:pt x="4459705" y="0"/>
                  </a:cubicBezTo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66457AD-1FB8-F29B-4D3C-83F5044E67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88510" y="348204"/>
              <a:ext cx="4459705" cy="4500521"/>
            </a:xfrm>
            <a:prstGeom prst="line">
              <a:avLst/>
            </a:prstGeom>
            <a:ln w="762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C8B3BC7-90D1-0A34-4155-95B65B659434}"/>
                </a:ext>
              </a:extLst>
            </p:cNvPr>
            <p:cNvCxnSpPr>
              <a:cxnSpLocks/>
            </p:cNvCxnSpPr>
            <p:nvPr/>
          </p:nvCxnSpPr>
          <p:spPr>
            <a:xfrm>
              <a:off x="8056540" y="1745670"/>
              <a:ext cx="2160000" cy="0"/>
            </a:xfrm>
            <a:prstGeom prst="line">
              <a:avLst/>
            </a:prstGeom>
            <a:ln w="76200">
              <a:solidFill>
                <a:srgbClr val="00206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A6BCE33-7078-BDD3-7EBC-2024E0D128ED}"/>
                </a:ext>
              </a:extLst>
            </p:cNvPr>
            <p:cNvCxnSpPr>
              <a:cxnSpLocks/>
            </p:cNvCxnSpPr>
            <p:nvPr/>
          </p:nvCxnSpPr>
          <p:spPr>
            <a:xfrm>
              <a:off x="8056540" y="2679323"/>
              <a:ext cx="2160000" cy="0"/>
            </a:xfrm>
            <a:prstGeom prst="line">
              <a:avLst/>
            </a:prstGeom>
            <a:ln w="76200">
              <a:solidFill>
                <a:srgbClr val="7030A0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373F202-FAED-20C9-EC29-C1143CDA84F0}"/>
                </a:ext>
              </a:extLst>
            </p:cNvPr>
            <p:cNvCxnSpPr>
              <a:cxnSpLocks/>
            </p:cNvCxnSpPr>
            <p:nvPr/>
          </p:nvCxnSpPr>
          <p:spPr>
            <a:xfrm>
              <a:off x="8056540" y="3756410"/>
              <a:ext cx="2160000" cy="0"/>
            </a:xfrm>
            <a:prstGeom prst="line">
              <a:avLst/>
            </a:prstGeom>
            <a:ln w="76200">
              <a:solidFill>
                <a:schemeClr val="accent4">
                  <a:lumMod val="75000"/>
                </a:schemeClr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D93BCD1-D520-8776-AE58-0EA57A32A5AD}"/>
                </a:ext>
              </a:extLst>
            </p:cNvPr>
            <p:cNvSpPr txBox="1"/>
            <p:nvPr/>
          </p:nvSpPr>
          <p:spPr>
            <a:xfrm>
              <a:off x="7808836" y="174797"/>
              <a:ext cx="25722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perfect classifier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AAAFBE4-CC34-4F15-7820-35FD9BCA2EBF}"/>
                </a:ext>
              </a:extLst>
            </p:cNvPr>
            <p:cNvSpPr txBox="1"/>
            <p:nvPr/>
          </p:nvSpPr>
          <p:spPr>
            <a:xfrm>
              <a:off x="8267552" y="1194927"/>
              <a:ext cx="17379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classifier 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89469AF-B247-2A87-E3A2-8314B2EDF59D}"/>
                </a:ext>
              </a:extLst>
            </p:cNvPr>
            <p:cNvSpPr txBox="1"/>
            <p:nvPr/>
          </p:nvSpPr>
          <p:spPr>
            <a:xfrm>
              <a:off x="8273964" y="2112378"/>
              <a:ext cx="17251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classifier B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FE887EB-2194-C27D-057F-43B8DB6C2454}"/>
                </a:ext>
              </a:extLst>
            </p:cNvPr>
            <p:cNvSpPr txBox="1"/>
            <p:nvPr/>
          </p:nvSpPr>
          <p:spPr>
            <a:xfrm>
              <a:off x="8276368" y="3194854"/>
              <a:ext cx="17203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classifier C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E96DB3D-EF04-D8EA-8480-1F32EB6A4E27}"/>
                </a:ext>
              </a:extLst>
            </p:cNvPr>
            <p:cNvSpPr txBox="1"/>
            <p:nvPr/>
          </p:nvSpPr>
          <p:spPr>
            <a:xfrm>
              <a:off x="3202067" y="5342370"/>
              <a:ext cx="347383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false positive rate</a:t>
              </a:r>
            </a:p>
            <a:p>
              <a:pPr algn="ctr"/>
              <a:r>
                <a:rPr lang="en-US" sz="3600" dirty="0"/>
                <a:t>(1–precision)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5D64A31-0AAC-8A42-939F-042441AB57C0}"/>
                </a:ext>
              </a:extLst>
            </p:cNvPr>
            <p:cNvCxnSpPr>
              <a:cxnSpLocks/>
            </p:cNvCxnSpPr>
            <p:nvPr/>
          </p:nvCxnSpPr>
          <p:spPr>
            <a:xfrm>
              <a:off x="7977344" y="4898294"/>
              <a:ext cx="2160000" cy="0"/>
            </a:xfrm>
            <a:prstGeom prst="line">
              <a:avLst/>
            </a:prstGeom>
            <a:ln w="762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59A85C5-D21A-9FD6-27C9-D80546C8A94D}"/>
                </a:ext>
              </a:extLst>
            </p:cNvPr>
            <p:cNvSpPr txBox="1"/>
            <p:nvPr/>
          </p:nvSpPr>
          <p:spPr>
            <a:xfrm>
              <a:off x="7720761" y="4328001"/>
              <a:ext cx="26731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random classifier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8C9DD9D-83C6-96E7-BD38-FCAA3B946B78}"/>
                </a:ext>
              </a:extLst>
            </p:cNvPr>
            <p:cNvSpPr txBox="1"/>
            <p:nvPr/>
          </p:nvSpPr>
          <p:spPr>
            <a:xfrm>
              <a:off x="2144903" y="4799714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E58A2BF-406F-EAB2-7869-697040484567}"/>
                </a:ext>
              </a:extLst>
            </p:cNvPr>
            <p:cNvSpPr txBox="1"/>
            <p:nvPr/>
          </p:nvSpPr>
          <p:spPr>
            <a:xfrm>
              <a:off x="4533480" y="4799714"/>
              <a:ext cx="7697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0.5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AC5DCD2-ACC8-594F-6538-A0313718B70D}"/>
                </a:ext>
              </a:extLst>
            </p:cNvPr>
            <p:cNvSpPr txBox="1"/>
            <p:nvPr/>
          </p:nvSpPr>
          <p:spPr>
            <a:xfrm>
              <a:off x="6849628" y="4799714"/>
              <a:ext cx="7697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1.0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007043C-9FCA-2383-BEBF-375BF45DB737}"/>
                </a:ext>
              </a:extLst>
            </p:cNvPr>
            <p:cNvSpPr txBox="1"/>
            <p:nvPr/>
          </p:nvSpPr>
          <p:spPr>
            <a:xfrm>
              <a:off x="1793844" y="2271643"/>
              <a:ext cx="7697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0.5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1A90DB1-647F-3B21-F3F8-F1DFFED29B22}"/>
                </a:ext>
              </a:extLst>
            </p:cNvPr>
            <p:cNvSpPr txBox="1"/>
            <p:nvPr/>
          </p:nvSpPr>
          <p:spPr>
            <a:xfrm>
              <a:off x="1793844" y="51686"/>
              <a:ext cx="7697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1.0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1116FF7-3AEA-2770-4B21-603BA28B2A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01540" y="680332"/>
              <a:ext cx="270000" cy="270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D30E733-8C43-1519-59B4-BC0D83C642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63606" y="236984"/>
              <a:ext cx="270000" cy="270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E7ED167-F7C5-18E8-1F63-498C5526CE1F}"/>
                </a:ext>
              </a:extLst>
            </p:cNvPr>
            <p:cNvSpPr txBox="1"/>
            <p:nvPr/>
          </p:nvSpPr>
          <p:spPr>
            <a:xfrm rot="16200000">
              <a:off x="-715012" y="1919306"/>
              <a:ext cx="338990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dirty="0"/>
                <a:t>true positive rate</a:t>
              </a:r>
            </a:p>
            <a:p>
              <a:pPr algn="ctr"/>
              <a:r>
                <a:rPr lang="en-US" sz="3600" dirty="0"/>
                <a:t>(recall)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94773EA0-ECB5-3F49-E540-0DC9C9F00A3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9.9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07D8C76-A0F4-EA44-CCEF-B966BEF76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ROC curves for </a:t>
            </a:r>
            <a:br>
              <a:rPr lang="en-US" dirty="0"/>
            </a:br>
            <a:r>
              <a:rPr lang="en-US" dirty="0"/>
              <a:t>ex. 9.3</a:t>
            </a:r>
          </a:p>
        </p:txBody>
      </p:sp>
    </p:spTree>
    <p:extLst>
      <p:ext uri="{BB962C8B-B14F-4D97-AF65-F5344CB8AC3E}">
        <p14:creationId xmlns:p14="http://schemas.microsoft.com/office/powerpoint/2010/main" val="162169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A6F6EF9A-7ED6-044E-BFDA-A917E20992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55" t="4944" r="15981" b="19994"/>
          <a:stretch/>
        </p:blipFill>
        <p:spPr>
          <a:xfrm flipV="1">
            <a:off x="5482441" y="2535225"/>
            <a:ext cx="1329628" cy="137925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14F2DF3-6344-8843-B942-3F02DDED9DDB}"/>
              </a:ext>
            </a:extLst>
          </p:cNvPr>
          <p:cNvSpPr txBox="1"/>
          <p:nvPr/>
        </p:nvSpPr>
        <p:spPr>
          <a:xfrm>
            <a:off x="1794709" y="1136513"/>
            <a:ext cx="190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training set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795DFB-2224-0847-8FE1-96B1C302FE55}"/>
              </a:ext>
            </a:extLst>
          </p:cNvPr>
          <p:cNvSpPr txBox="1"/>
          <p:nvPr/>
        </p:nvSpPr>
        <p:spPr>
          <a:xfrm>
            <a:off x="5349216" y="1346744"/>
            <a:ext cx="15960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learning</a:t>
            </a:r>
            <a:br>
              <a:rPr lang="en-GB" sz="2800" dirty="0"/>
            </a:br>
            <a:r>
              <a:rPr lang="en-GB" sz="2800" dirty="0"/>
              <a:t>algorithm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DBB252C-1683-6647-9E66-7461A8E37B0B}"/>
              </a:ext>
            </a:extLst>
          </p:cNvPr>
          <p:cNvSpPr txBox="1"/>
          <p:nvPr/>
        </p:nvSpPr>
        <p:spPr>
          <a:xfrm>
            <a:off x="8863848" y="1562187"/>
            <a:ext cx="1277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rule set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5435CE5-9D35-954A-B596-EEB2988FAF14}"/>
              </a:ext>
            </a:extLst>
          </p:cNvPr>
          <p:cNvCxnSpPr>
            <a:cxnSpLocks/>
          </p:cNvCxnSpPr>
          <p:nvPr/>
        </p:nvCxnSpPr>
        <p:spPr>
          <a:xfrm>
            <a:off x="4021213" y="2827557"/>
            <a:ext cx="1265679" cy="206928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BCFF3FAC-5447-804E-8A23-A320F339B2CD}"/>
              </a:ext>
            </a:extLst>
          </p:cNvPr>
          <p:cNvGrpSpPr/>
          <p:nvPr/>
        </p:nvGrpSpPr>
        <p:grpSpPr>
          <a:xfrm>
            <a:off x="1869982" y="1895986"/>
            <a:ext cx="1754462" cy="2256600"/>
            <a:chOff x="686891" y="3573078"/>
            <a:chExt cx="1754462" cy="2256600"/>
          </a:xfrm>
        </p:grpSpPr>
        <p:pic>
          <p:nvPicPr>
            <p:cNvPr id="30" name="Picture 29" descr="Diagram&#10;&#10;Description automatically generated">
              <a:extLst>
                <a:ext uri="{FF2B5EF4-FFF2-40B4-BE49-F238E27FC236}">
                  <a16:creationId xmlns:a16="http://schemas.microsoft.com/office/drawing/2014/main" id="{26F2CCF0-8278-1E44-82AD-DAB99BEA6F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6891" y="4408552"/>
              <a:ext cx="971550" cy="1148195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2" name="Picture 21" descr="Diagram&#10;&#10;Description automatically generated">
              <a:extLst>
                <a:ext uri="{FF2B5EF4-FFF2-40B4-BE49-F238E27FC236}">
                  <a16:creationId xmlns:a16="http://schemas.microsoft.com/office/drawing/2014/main" id="{7A4C4A41-CF29-BC41-AAF3-058CDF311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1206" y="3573078"/>
              <a:ext cx="822919" cy="931606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3" name="Picture 32" descr="Diagram&#10;&#10;Description automatically generated with medium confidence">
              <a:extLst>
                <a:ext uri="{FF2B5EF4-FFF2-40B4-BE49-F238E27FC236}">
                  <a16:creationId xmlns:a16="http://schemas.microsoft.com/office/drawing/2014/main" id="{EE9AF5AA-273A-8E4E-8984-DF271A7C46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69803" y="4539721"/>
              <a:ext cx="971550" cy="1289957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1" name="Picture 30" descr="Diagram&#10;&#10;Description automatically generated">
              <a:extLst>
                <a:ext uri="{FF2B5EF4-FFF2-40B4-BE49-F238E27FC236}">
                  <a16:creationId xmlns:a16="http://schemas.microsoft.com/office/drawing/2014/main" id="{AA3D4B00-1676-F64D-BEAB-FAEC6B86A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t="20665" b="8876"/>
            <a:stretch/>
          </p:blipFill>
          <p:spPr>
            <a:xfrm>
              <a:off x="1427843" y="3803096"/>
              <a:ext cx="971550" cy="1016739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56E10D5-EF60-674E-B29C-F148F1B4B863}"/>
              </a:ext>
            </a:extLst>
          </p:cNvPr>
          <p:cNvGrpSpPr/>
          <p:nvPr/>
        </p:nvGrpSpPr>
        <p:grpSpPr>
          <a:xfrm>
            <a:off x="8330061" y="2551678"/>
            <a:ext cx="2345166" cy="1401442"/>
            <a:chOff x="6848095" y="1921056"/>
            <a:chExt cx="2345166" cy="140144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2AF4BAB-4C02-744A-B915-4C76D4BBF1CF}"/>
                </a:ext>
              </a:extLst>
            </p:cNvPr>
            <p:cNvSpPr txBox="1"/>
            <p:nvPr/>
          </p:nvSpPr>
          <p:spPr>
            <a:xfrm>
              <a:off x="6848095" y="1921056"/>
              <a:ext cx="1951175" cy="830997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FA00"/>
                  </a:solidFill>
                  <a:latin typeface="Courier" pitchFamily="2" charset="0"/>
                </a:rPr>
                <a:t>IF X&gt;17 THEN ..</a:t>
              </a:r>
            </a:p>
            <a:p>
              <a:r>
                <a:rPr lang="en-US" sz="1200" dirty="0">
                  <a:solidFill>
                    <a:srgbClr val="00FA00"/>
                  </a:solidFill>
                  <a:latin typeface="Courier" pitchFamily="2" charset="0"/>
                </a:rPr>
                <a:t>IF A=3 &amp; B&lt;6 THEN …</a:t>
              </a:r>
            </a:p>
            <a:p>
              <a:r>
                <a:rPr lang="en-US" sz="1200" dirty="0">
                  <a:solidFill>
                    <a:srgbClr val="00FA00"/>
                  </a:solidFill>
                  <a:latin typeface="Courier" pitchFamily="2" charset="0"/>
                </a:rPr>
                <a:t>IF C&lt;D &amp; C &lt; A THEN</a:t>
              </a:r>
            </a:p>
            <a:p>
              <a:r>
                <a:rPr lang="en-US" sz="1200" dirty="0">
                  <a:solidFill>
                    <a:srgbClr val="00FA00"/>
                  </a:solidFill>
                  <a:latin typeface="Courier" pitchFamily="2" charset="0"/>
                </a:rPr>
                <a:t>IF X &lt;12 THEN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D3C1CA1-A463-8F41-B86A-E23702C5EC1C}"/>
                </a:ext>
              </a:extLst>
            </p:cNvPr>
            <p:cNvSpPr txBox="1"/>
            <p:nvPr/>
          </p:nvSpPr>
          <p:spPr>
            <a:xfrm>
              <a:off x="7392187" y="2491501"/>
              <a:ext cx="1801074" cy="830997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00FF00"/>
                  </a:solidFill>
                  <a:latin typeface="Courier"/>
                  <a:cs typeface="Courier"/>
                </a:rPr>
                <a:t>10011 11000 11011 10111 10011 01110 01011 11111 01001 01001 11110 00001</a:t>
              </a:r>
              <a:endParaRPr lang="en-US" sz="1200" dirty="0">
                <a:solidFill>
                  <a:srgbClr val="00FF00"/>
                </a:solidFill>
                <a:latin typeface="Courier"/>
                <a:cs typeface="Courier"/>
              </a:endParaRPr>
            </a:p>
          </p:txBody>
        </p: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BAE344-5466-944A-B8C9-443470907E88}"/>
              </a:ext>
            </a:extLst>
          </p:cNvPr>
          <p:cNvCxnSpPr/>
          <p:nvPr/>
        </p:nvCxnSpPr>
        <p:spPr>
          <a:xfrm>
            <a:off x="7007618" y="3341551"/>
            <a:ext cx="1070192" cy="1588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3BB292A0-018A-C14C-A8E3-28C69B674C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67657" y="4645691"/>
            <a:ext cx="1713573" cy="873719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8DCE4972-8C86-EA4D-842A-8F067BBF946A}"/>
              </a:ext>
            </a:extLst>
          </p:cNvPr>
          <p:cNvSpPr txBox="1"/>
          <p:nvPr/>
        </p:nvSpPr>
        <p:spPr>
          <a:xfrm>
            <a:off x="2401191" y="5548856"/>
            <a:ext cx="2446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fitness function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3BE725B-F56E-B440-916C-C8A86AD61D80}"/>
              </a:ext>
            </a:extLst>
          </p:cNvPr>
          <p:cNvCxnSpPr>
            <a:cxnSpLocks/>
          </p:cNvCxnSpPr>
          <p:nvPr/>
        </p:nvCxnSpPr>
        <p:spPr>
          <a:xfrm flipV="1">
            <a:off x="5978757" y="4051663"/>
            <a:ext cx="343215" cy="1039455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itle 49">
            <a:extLst>
              <a:ext uri="{FF2B5EF4-FFF2-40B4-BE49-F238E27FC236}">
                <a16:creationId xmlns:a16="http://schemas.microsoft.com/office/drawing/2014/main" id="{3A35AD6E-6CFB-784B-8229-F42D7E76D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Training phase of machine learning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28D7D9-51C1-6B42-99EB-53CE1FD495A5}"/>
              </a:ext>
            </a:extLst>
          </p:cNvPr>
          <p:cNvSpPr txBox="1"/>
          <p:nvPr/>
        </p:nvSpPr>
        <p:spPr>
          <a:xfrm>
            <a:off x="5093570" y="5122539"/>
            <a:ext cx="18517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other</a:t>
            </a:r>
            <a:br>
              <a:rPr lang="en-GB" sz="2800" dirty="0"/>
            </a:br>
            <a:r>
              <a:rPr lang="en-GB" sz="2800" dirty="0"/>
              <a:t>parameters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B53C334-4F79-0544-8A9E-69154B766519}"/>
              </a:ext>
            </a:extLst>
          </p:cNvPr>
          <p:cNvCxnSpPr>
            <a:cxnSpLocks/>
          </p:cNvCxnSpPr>
          <p:nvPr/>
        </p:nvCxnSpPr>
        <p:spPr>
          <a:xfrm flipV="1">
            <a:off x="4210475" y="3701983"/>
            <a:ext cx="1138741" cy="1062315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40A81B5-A53B-E660-6FAD-81A90A87174B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9.1</a:t>
            </a:r>
          </a:p>
        </p:txBody>
      </p:sp>
    </p:spTree>
    <p:extLst>
      <p:ext uri="{BB962C8B-B14F-4D97-AF65-F5344CB8AC3E}">
        <p14:creationId xmlns:p14="http://schemas.microsoft.com/office/powerpoint/2010/main" val="94561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>
            <a:extLst>
              <a:ext uri="{FF2B5EF4-FFF2-40B4-BE49-F238E27FC236}">
                <a16:creationId xmlns:a16="http://schemas.microsoft.com/office/drawing/2014/main" id="{3A35AD6E-6CFB-784B-8229-F42D7E76D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Application phase of machine learning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3046633-ED1A-0901-F42C-E6077B62BA3B}"/>
              </a:ext>
            </a:extLst>
          </p:cNvPr>
          <p:cNvGrpSpPr/>
          <p:nvPr/>
        </p:nvGrpSpPr>
        <p:grpSpPr>
          <a:xfrm>
            <a:off x="2541832" y="1382709"/>
            <a:ext cx="9342423" cy="5071917"/>
            <a:chOff x="1370759" y="1382709"/>
            <a:chExt cx="9342423" cy="507191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256E0B3-BE1A-EA47-A27F-72436A2B57EE}"/>
                </a:ext>
              </a:extLst>
            </p:cNvPr>
            <p:cNvGrpSpPr/>
            <p:nvPr/>
          </p:nvGrpSpPr>
          <p:grpSpPr>
            <a:xfrm>
              <a:off x="5367718" y="2426719"/>
              <a:ext cx="1840889" cy="2441609"/>
              <a:chOff x="3997097" y="1551702"/>
              <a:chExt cx="1840889" cy="2441609"/>
            </a:xfrm>
          </p:grpSpPr>
          <p:pic>
            <p:nvPicPr>
              <p:cNvPr id="9" name="Picture 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A6F6EF9A-7ED6-044E-BFDA-A917E209925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14855" t="4944" r="15981" b="19994"/>
              <a:stretch/>
            </p:blipFill>
            <p:spPr>
              <a:xfrm>
                <a:off x="4252726" y="2614055"/>
                <a:ext cx="1329628" cy="1379256"/>
              </a:xfrm>
              <a:prstGeom prst="rect">
                <a:avLst/>
              </a:prstGeom>
            </p:spPr>
          </p:pic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0795DFB-2224-0847-8FE1-96B1C302FE55}"/>
                  </a:ext>
                </a:extLst>
              </p:cNvPr>
              <p:cNvSpPr txBox="1"/>
              <p:nvPr/>
            </p:nvSpPr>
            <p:spPr>
              <a:xfrm>
                <a:off x="3997097" y="1551702"/>
                <a:ext cx="184088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2800" dirty="0"/>
                  <a:t>recognition</a:t>
                </a:r>
                <a:br>
                  <a:rPr lang="en-GB" sz="2800" dirty="0"/>
                </a:br>
                <a:r>
                  <a:rPr lang="en-GB" sz="2800" dirty="0"/>
                  <a:t>algorithm</a:t>
                </a:r>
              </a:p>
            </p:txBody>
          </p:sp>
        </p:grp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5435CE5-9D35-954A-B596-EEB2988FAF14}"/>
                </a:ext>
              </a:extLst>
            </p:cNvPr>
            <p:cNvCxnSpPr>
              <a:cxnSpLocks/>
            </p:cNvCxnSpPr>
            <p:nvPr/>
          </p:nvCxnSpPr>
          <p:spPr>
            <a:xfrm>
              <a:off x="4047827" y="3175868"/>
              <a:ext cx="1319891" cy="615742"/>
            </a:xfrm>
            <a:prstGeom prst="straightConnector1">
              <a:avLst/>
            </a:pr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CF237192-32B4-9845-A7C8-62B3E925690D}"/>
                </a:ext>
              </a:extLst>
            </p:cNvPr>
            <p:cNvGrpSpPr/>
            <p:nvPr/>
          </p:nvGrpSpPr>
          <p:grpSpPr>
            <a:xfrm>
              <a:off x="1555572" y="4711287"/>
              <a:ext cx="1975541" cy="1743339"/>
              <a:chOff x="1521807" y="4711287"/>
              <a:chExt cx="1975541" cy="1743339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14F2DF3-6344-8843-B942-3F02DDED9DDB}"/>
                  </a:ext>
                </a:extLst>
              </p:cNvPr>
              <p:cNvSpPr txBox="1"/>
              <p:nvPr/>
            </p:nvSpPr>
            <p:spPr>
              <a:xfrm>
                <a:off x="1521807" y="5931406"/>
                <a:ext cx="197554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2800" dirty="0"/>
                  <a:t>unseen data</a:t>
                </a:r>
              </a:p>
            </p:txBody>
          </p:sp>
          <p:pic>
            <p:nvPicPr>
              <p:cNvPr id="23" name="Picture 22" descr="A picture containing linedrawing&#10;&#10;Description automatically generated">
                <a:extLst>
                  <a:ext uri="{FF2B5EF4-FFF2-40B4-BE49-F238E27FC236}">
                    <a16:creationId xmlns:a16="http://schemas.microsoft.com/office/drawing/2014/main" id="{43AC03BC-3D46-A244-88C4-8603A7D04D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2457" y="4711287"/>
                <a:ext cx="1014240" cy="1148196"/>
              </a:xfrm>
              <a:prstGeom prst="rect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475C1A1-D593-4F4F-9067-B23B078B0E10}"/>
                </a:ext>
              </a:extLst>
            </p:cNvPr>
            <p:cNvGrpSpPr/>
            <p:nvPr/>
          </p:nvGrpSpPr>
          <p:grpSpPr>
            <a:xfrm>
              <a:off x="1370759" y="1382709"/>
              <a:ext cx="2345166" cy="2122921"/>
              <a:chOff x="7100346" y="1830199"/>
              <a:chExt cx="2345166" cy="2122921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DBB252C-1683-6647-9E66-7461A8E37B0B}"/>
                  </a:ext>
                </a:extLst>
              </p:cNvPr>
              <p:cNvSpPr txBox="1"/>
              <p:nvPr/>
            </p:nvSpPr>
            <p:spPr>
              <a:xfrm>
                <a:off x="7634133" y="1830199"/>
                <a:ext cx="127759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2800" dirty="0"/>
                  <a:t>rule set</a:t>
                </a:r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256E10D5-EF60-674E-B29C-F148F1B4B863}"/>
                  </a:ext>
                </a:extLst>
              </p:cNvPr>
              <p:cNvGrpSpPr/>
              <p:nvPr/>
            </p:nvGrpSpPr>
            <p:grpSpPr>
              <a:xfrm>
                <a:off x="7100346" y="2551678"/>
                <a:ext cx="2345166" cy="1401442"/>
                <a:chOff x="6848095" y="1921056"/>
                <a:chExt cx="2345166" cy="1401442"/>
              </a:xfrm>
            </p:grpSpPr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52AF4BAB-4C02-744A-B915-4C76D4BBF1CF}"/>
                    </a:ext>
                  </a:extLst>
                </p:cNvPr>
                <p:cNvSpPr txBox="1"/>
                <p:nvPr/>
              </p:nvSpPr>
              <p:spPr>
                <a:xfrm>
                  <a:off x="6848095" y="1921056"/>
                  <a:ext cx="1951175" cy="830997"/>
                </a:xfrm>
                <a:prstGeom prst="rect">
                  <a:avLst/>
                </a:prstGeom>
                <a:solidFill>
                  <a:schemeClr val="tx1"/>
                </a:solidFill>
                <a:ln w="19050">
                  <a:solidFill>
                    <a:srgbClr val="FFC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>
                      <a:solidFill>
                        <a:srgbClr val="00FA00"/>
                      </a:solidFill>
                      <a:latin typeface="Courier" pitchFamily="2" charset="0"/>
                    </a:rPr>
                    <a:t>IF X&gt;17 THEN ..</a:t>
                  </a:r>
                </a:p>
                <a:p>
                  <a:r>
                    <a:rPr lang="en-US" sz="1200" dirty="0">
                      <a:solidFill>
                        <a:srgbClr val="00FA00"/>
                      </a:solidFill>
                      <a:latin typeface="Courier" pitchFamily="2" charset="0"/>
                    </a:rPr>
                    <a:t>IF A=3 &amp; B&lt;6 THEN …</a:t>
                  </a:r>
                </a:p>
                <a:p>
                  <a:r>
                    <a:rPr lang="en-US" sz="1200" dirty="0">
                      <a:solidFill>
                        <a:srgbClr val="00FA00"/>
                      </a:solidFill>
                      <a:latin typeface="Courier" pitchFamily="2" charset="0"/>
                    </a:rPr>
                    <a:t>IF C&lt;D &amp; C &lt; A THEN</a:t>
                  </a:r>
                </a:p>
                <a:p>
                  <a:r>
                    <a:rPr lang="en-US" sz="1200" dirty="0">
                      <a:solidFill>
                        <a:srgbClr val="00FA00"/>
                      </a:solidFill>
                      <a:latin typeface="Courier" pitchFamily="2" charset="0"/>
                    </a:rPr>
                    <a:t>IF X &lt;12 THEN</a:t>
                  </a:r>
                </a:p>
              </p:txBody>
            </p: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6D3C1CA1-A463-8F41-B86A-E23702C5EC1C}"/>
                    </a:ext>
                  </a:extLst>
                </p:cNvPr>
                <p:cNvSpPr txBox="1"/>
                <p:nvPr/>
              </p:nvSpPr>
              <p:spPr>
                <a:xfrm>
                  <a:off x="7392187" y="2491501"/>
                  <a:ext cx="1801074" cy="830997"/>
                </a:xfrm>
                <a:prstGeom prst="rect">
                  <a:avLst/>
                </a:prstGeom>
                <a:solidFill>
                  <a:schemeClr val="tx1"/>
                </a:solidFill>
                <a:ln w="19050">
                  <a:solidFill>
                    <a:srgbClr val="FFC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200" dirty="0">
                      <a:solidFill>
                        <a:srgbClr val="00FF00"/>
                      </a:solidFill>
                      <a:latin typeface="Courier"/>
                      <a:cs typeface="Courier"/>
                    </a:rPr>
                    <a:t>10011 11000 11011 10111 10011 01110 01011 11111 01001 01001 11110 00001</a:t>
                  </a:r>
                  <a:endParaRPr lang="en-US" sz="1200" dirty="0">
                    <a:solidFill>
                      <a:srgbClr val="00FF00"/>
                    </a:solidFill>
                    <a:latin typeface="Courier"/>
                    <a:cs typeface="Courier"/>
                  </a:endParaRPr>
                </a:p>
              </p:txBody>
            </p:sp>
          </p:grpSp>
        </p:grp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C0BAE344-5466-944A-B8C9-443470907E88}"/>
                </a:ext>
              </a:extLst>
            </p:cNvPr>
            <p:cNvCxnSpPr/>
            <p:nvPr/>
          </p:nvCxnSpPr>
          <p:spPr>
            <a:xfrm>
              <a:off x="7521907" y="4177112"/>
              <a:ext cx="1070192" cy="1588"/>
            </a:xfrm>
            <a:prstGeom prst="straightConnector1">
              <a:avLst/>
            </a:pr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AC380B1B-7B76-3849-8BF0-760C356638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3912" b="13570"/>
            <a:stretch/>
          </p:blipFill>
          <p:spPr>
            <a:xfrm>
              <a:off x="8872293" y="3159558"/>
              <a:ext cx="1840889" cy="1655864"/>
            </a:xfrm>
            <a:prstGeom prst="rect">
              <a:avLst/>
            </a:prstGeom>
          </p:spPr>
        </p:pic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410C9C0E-544B-0A40-9989-05E4DAA025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47827" y="4603095"/>
              <a:ext cx="1319891" cy="615742"/>
            </a:xfrm>
            <a:prstGeom prst="straightConnector1">
              <a:avLst/>
            </a:pr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C7E4F00-87E6-0148-A908-D51C6A73FEC4}"/>
                </a:ext>
              </a:extLst>
            </p:cNvPr>
            <p:cNvSpPr txBox="1"/>
            <p:nvPr/>
          </p:nvSpPr>
          <p:spPr>
            <a:xfrm>
              <a:off x="8966889" y="2104188"/>
              <a:ext cx="166141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800" dirty="0"/>
                <a:t>category /</a:t>
              </a:r>
              <a:br>
                <a:rPr lang="en-GB" sz="2800" dirty="0"/>
              </a:br>
              <a:r>
                <a:rPr lang="en-GB" sz="2800" dirty="0"/>
                <a:t>decision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6537D34-5B28-80F0-A2B3-2899961437A7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9.2</a:t>
            </a:r>
          </a:p>
        </p:txBody>
      </p:sp>
    </p:spTree>
    <p:extLst>
      <p:ext uri="{BB962C8B-B14F-4D97-AF65-F5344CB8AC3E}">
        <p14:creationId xmlns:p14="http://schemas.microsoft.com/office/powerpoint/2010/main" val="667777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A6F6EF9A-7ED6-044E-BFDA-A917E20992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55" t="4944" r="15981" b="19994"/>
          <a:stretch/>
        </p:blipFill>
        <p:spPr>
          <a:xfrm flipV="1">
            <a:off x="2570447" y="3248390"/>
            <a:ext cx="839531" cy="87086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0795DFB-2224-0847-8FE1-96B1C302FE55}"/>
              </a:ext>
            </a:extLst>
          </p:cNvPr>
          <p:cNvSpPr txBox="1"/>
          <p:nvPr/>
        </p:nvSpPr>
        <p:spPr>
          <a:xfrm>
            <a:off x="2058868" y="2228040"/>
            <a:ext cx="18626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unsupervised</a:t>
            </a:r>
            <a:br>
              <a:rPr lang="en-GB" sz="2400" dirty="0"/>
            </a:br>
            <a:r>
              <a:rPr lang="en-GB" sz="2400" dirty="0"/>
              <a:t>learning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CFF3FAC-5447-804E-8A23-A320F339B2CD}"/>
              </a:ext>
            </a:extLst>
          </p:cNvPr>
          <p:cNvGrpSpPr/>
          <p:nvPr/>
        </p:nvGrpSpPr>
        <p:grpSpPr>
          <a:xfrm>
            <a:off x="631145" y="3144860"/>
            <a:ext cx="1030184" cy="1325029"/>
            <a:chOff x="686891" y="3573078"/>
            <a:chExt cx="1754462" cy="2256600"/>
          </a:xfrm>
        </p:grpSpPr>
        <p:pic>
          <p:nvPicPr>
            <p:cNvPr id="30" name="Picture 29" descr="Diagram&#10;&#10;Description automatically generated">
              <a:extLst>
                <a:ext uri="{FF2B5EF4-FFF2-40B4-BE49-F238E27FC236}">
                  <a16:creationId xmlns:a16="http://schemas.microsoft.com/office/drawing/2014/main" id="{26F2CCF0-8278-1E44-82AD-DAB99BEA6F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6891" y="4408552"/>
              <a:ext cx="971550" cy="1148195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2" name="Picture 21" descr="Diagram&#10;&#10;Description automatically generated">
              <a:extLst>
                <a:ext uri="{FF2B5EF4-FFF2-40B4-BE49-F238E27FC236}">
                  <a16:creationId xmlns:a16="http://schemas.microsoft.com/office/drawing/2014/main" id="{7A4C4A41-CF29-BC41-AAF3-058CDF311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1206" y="3573078"/>
              <a:ext cx="822919" cy="931606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3" name="Picture 32" descr="Diagram&#10;&#10;Description automatically generated with medium confidence">
              <a:extLst>
                <a:ext uri="{FF2B5EF4-FFF2-40B4-BE49-F238E27FC236}">
                  <a16:creationId xmlns:a16="http://schemas.microsoft.com/office/drawing/2014/main" id="{EE9AF5AA-273A-8E4E-8984-DF271A7C46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69803" y="4539721"/>
              <a:ext cx="971550" cy="1289957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1" name="Picture 30" descr="Diagram&#10;&#10;Description automatically generated">
              <a:extLst>
                <a:ext uri="{FF2B5EF4-FFF2-40B4-BE49-F238E27FC236}">
                  <a16:creationId xmlns:a16="http://schemas.microsoft.com/office/drawing/2014/main" id="{AA3D4B00-1676-F64D-BEAB-FAEC6B86A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t="20665" b="8876"/>
            <a:stretch/>
          </p:blipFill>
          <p:spPr>
            <a:xfrm>
              <a:off x="1427843" y="3803096"/>
              <a:ext cx="971550" cy="1016739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56E10D5-EF60-674E-B29C-F148F1B4B863}"/>
              </a:ext>
            </a:extLst>
          </p:cNvPr>
          <p:cNvGrpSpPr/>
          <p:nvPr/>
        </p:nvGrpSpPr>
        <p:grpSpPr>
          <a:xfrm>
            <a:off x="4280674" y="3064530"/>
            <a:ext cx="1599872" cy="1137306"/>
            <a:chOff x="6848095" y="1921056"/>
            <a:chExt cx="2345166" cy="130271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2AF4BAB-4C02-744A-B915-4C76D4BBF1CF}"/>
                </a:ext>
              </a:extLst>
            </p:cNvPr>
            <p:cNvSpPr txBox="1"/>
            <p:nvPr/>
          </p:nvSpPr>
          <p:spPr>
            <a:xfrm>
              <a:off x="6848095" y="1921056"/>
              <a:ext cx="1680525" cy="732268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00FA00"/>
                  </a:solidFill>
                  <a:latin typeface="Courier" pitchFamily="2" charset="0"/>
                </a:rPr>
                <a:t>IF X&gt;17 THEN ..</a:t>
              </a:r>
            </a:p>
            <a:p>
              <a:r>
                <a:rPr lang="en-US" sz="800" dirty="0">
                  <a:solidFill>
                    <a:srgbClr val="00FA00"/>
                  </a:solidFill>
                  <a:latin typeface="Courier" pitchFamily="2" charset="0"/>
                </a:rPr>
                <a:t>IF A=3 &amp; B&lt;6 THEN …</a:t>
              </a:r>
            </a:p>
            <a:p>
              <a:r>
                <a:rPr lang="en-US" sz="800" dirty="0">
                  <a:solidFill>
                    <a:srgbClr val="00FA00"/>
                  </a:solidFill>
                  <a:latin typeface="Courier" pitchFamily="2" charset="0"/>
                </a:rPr>
                <a:t>IF C&lt;D &amp; C &lt; A THEN</a:t>
              </a:r>
            </a:p>
            <a:p>
              <a:r>
                <a:rPr lang="en-US" sz="800" dirty="0">
                  <a:solidFill>
                    <a:srgbClr val="00FA00"/>
                  </a:solidFill>
                  <a:latin typeface="Courier" pitchFamily="2" charset="0"/>
                </a:rPr>
                <a:t>IF X &lt;12 THEN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D3C1CA1-A463-8F41-B86A-E23702C5EC1C}"/>
                </a:ext>
              </a:extLst>
            </p:cNvPr>
            <p:cNvSpPr txBox="1"/>
            <p:nvPr/>
          </p:nvSpPr>
          <p:spPr>
            <a:xfrm>
              <a:off x="7392187" y="2491501"/>
              <a:ext cx="1801074" cy="732268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00FF00"/>
                  </a:solidFill>
                  <a:latin typeface="Courier"/>
                  <a:cs typeface="Courier"/>
                </a:rPr>
                <a:t>10011 11000 11011 10111 10011 01110 01011 11111 01001 01001 11110 00001</a:t>
              </a:r>
              <a:endParaRPr lang="en-US" sz="800" dirty="0">
                <a:solidFill>
                  <a:srgbClr val="00FF00"/>
                </a:solidFill>
                <a:latin typeface="Courier"/>
                <a:cs typeface="Courier"/>
              </a:endParaRPr>
            </a:p>
          </p:txBody>
        </p:sp>
      </p:grpSp>
      <p:sp>
        <p:nvSpPr>
          <p:cNvPr id="50" name="Title 49">
            <a:extLst>
              <a:ext uri="{FF2B5EF4-FFF2-40B4-BE49-F238E27FC236}">
                <a16:creationId xmlns:a16="http://schemas.microsoft.com/office/drawing/2014/main" id="{3A35AD6E-6CFB-784B-8229-F42D7E76D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Using unsupervised learning – human understanding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830F918-D7E1-0D48-B243-2E3FE4E02E8D}"/>
              </a:ext>
            </a:extLst>
          </p:cNvPr>
          <p:cNvCxnSpPr>
            <a:cxnSpLocks/>
          </p:cNvCxnSpPr>
          <p:nvPr/>
        </p:nvCxnSpPr>
        <p:spPr>
          <a:xfrm>
            <a:off x="1872231" y="3751725"/>
            <a:ext cx="524131" cy="0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1AE4853-9292-A544-91BE-017B6508A9A3}"/>
              </a:ext>
            </a:extLst>
          </p:cNvPr>
          <p:cNvSpPr txBox="1"/>
          <p:nvPr/>
        </p:nvSpPr>
        <p:spPr>
          <a:xfrm>
            <a:off x="6556808" y="2228040"/>
            <a:ext cx="22672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visualisation and</a:t>
            </a:r>
            <a:br>
              <a:rPr lang="en-GB" sz="2400" dirty="0"/>
            </a:br>
            <a:r>
              <a:rPr lang="en-GB" sz="2400" dirty="0"/>
              <a:t>interpretation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736E223-257B-5C41-A219-85E8A7EA904E}"/>
              </a:ext>
            </a:extLst>
          </p:cNvPr>
          <p:cNvCxnSpPr>
            <a:cxnSpLocks/>
          </p:cNvCxnSpPr>
          <p:nvPr/>
        </p:nvCxnSpPr>
        <p:spPr>
          <a:xfrm>
            <a:off x="3580661" y="3751725"/>
            <a:ext cx="524131" cy="0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D000C9D-3B40-3540-A522-144D9E60B2A7}"/>
              </a:ext>
            </a:extLst>
          </p:cNvPr>
          <p:cNvCxnSpPr>
            <a:cxnSpLocks/>
          </p:cNvCxnSpPr>
          <p:nvPr/>
        </p:nvCxnSpPr>
        <p:spPr>
          <a:xfrm>
            <a:off x="6038892" y="3751725"/>
            <a:ext cx="524131" cy="0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4928B66-DCD3-544E-9E1E-A4EA21F37576}"/>
              </a:ext>
            </a:extLst>
          </p:cNvPr>
          <p:cNvGrpSpPr/>
          <p:nvPr/>
        </p:nvGrpSpPr>
        <p:grpSpPr>
          <a:xfrm>
            <a:off x="6855702" y="3200787"/>
            <a:ext cx="1669498" cy="1066123"/>
            <a:chOff x="6784700" y="3358447"/>
            <a:chExt cx="1669498" cy="1066123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43B8FA1-8DD0-7343-9F5E-AC2DFA4F5BA4}"/>
                </a:ext>
              </a:extLst>
            </p:cNvPr>
            <p:cNvGrpSpPr/>
            <p:nvPr/>
          </p:nvGrpSpPr>
          <p:grpSpPr>
            <a:xfrm>
              <a:off x="6784700" y="3358447"/>
              <a:ext cx="1087821" cy="786557"/>
              <a:chOff x="6447923" y="1368491"/>
              <a:chExt cx="1087821" cy="786557"/>
            </a:xfrm>
          </p:grpSpPr>
          <p:sp>
            <p:nvSpPr>
              <p:cNvPr id="32" name="Rounded Rectangle 31">
                <a:extLst>
                  <a:ext uri="{FF2B5EF4-FFF2-40B4-BE49-F238E27FC236}">
                    <a16:creationId xmlns:a16="http://schemas.microsoft.com/office/drawing/2014/main" id="{C2A66B03-C38D-3C40-B85D-56C3BD80D0BE}"/>
                  </a:ext>
                </a:extLst>
              </p:cNvPr>
              <p:cNvSpPr/>
              <p:nvPr/>
            </p:nvSpPr>
            <p:spPr>
              <a:xfrm>
                <a:off x="6447923" y="1368491"/>
                <a:ext cx="1087821" cy="786557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16A00427-5063-1342-A608-CE884F8F81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65075" y="1599824"/>
                <a:ext cx="552341" cy="277678"/>
              </a:xfrm>
              <a:prstGeom prst="line">
                <a:avLst/>
              </a:prstGeom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F962623F-67D4-E342-921A-8B53BC934C6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95533" y="1599824"/>
                <a:ext cx="269542" cy="446765"/>
              </a:xfrm>
              <a:prstGeom prst="line">
                <a:avLst/>
              </a:prstGeom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EA98674E-E376-AF4D-9A17-17C343E8E45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95533" y="1599824"/>
                <a:ext cx="805440" cy="30293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Smiley Face 26">
              <a:extLst>
                <a:ext uri="{FF2B5EF4-FFF2-40B4-BE49-F238E27FC236}">
                  <a16:creationId xmlns:a16="http://schemas.microsoft.com/office/drawing/2014/main" id="{2FC1A9E0-E9EB-C54C-9AE1-A592F9C79C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34198" y="3704570"/>
              <a:ext cx="720000" cy="720000"/>
            </a:xfrm>
            <a:prstGeom prst="smileyFace">
              <a:avLst/>
            </a:prstGeom>
            <a:solidFill>
              <a:srgbClr val="FFFF00"/>
            </a:solidFill>
            <a:ln w="317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4A349457-6CD3-47B6-F157-EDDFD43F1762}"/>
              </a:ext>
            </a:extLst>
          </p:cNvPr>
          <p:cNvSpPr txBox="1"/>
          <p:nvPr/>
        </p:nvSpPr>
        <p:spPr>
          <a:xfrm>
            <a:off x="0" y="5856881"/>
            <a:ext cx="3063659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9.3(</a:t>
            </a:r>
            <a:r>
              <a:rPr lang="en-US" sz="6000" dirty="0" err="1"/>
              <a:t>i</a:t>
            </a:r>
            <a:r>
              <a:rPr lang="en-US" sz="6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024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A6F6EF9A-7ED6-044E-BFDA-A917E20992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55" t="4944" r="15981" b="19994"/>
          <a:stretch/>
        </p:blipFill>
        <p:spPr>
          <a:xfrm flipV="1">
            <a:off x="2570447" y="1924074"/>
            <a:ext cx="839531" cy="87086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0795DFB-2224-0847-8FE1-96B1C302FE55}"/>
              </a:ext>
            </a:extLst>
          </p:cNvPr>
          <p:cNvSpPr txBox="1"/>
          <p:nvPr/>
        </p:nvSpPr>
        <p:spPr>
          <a:xfrm>
            <a:off x="2058868" y="988046"/>
            <a:ext cx="18626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unsupervised</a:t>
            </a:r>
            <a:br>
              <a:rPr lang="en-GB" sz="2400" dirty="0"/>
            </a:br>
            <a:r>
              <a:rPr lang="en-GB" sz="2400" dirty="0"/>
              <a:t>learning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CFF3FAC-5447-804E-8A23-A320F339B2CD}"/>
              </a:ext>
            </a:extLst>
          </p:cNvPr>
          <p:cNvGrpSpPr/>
          <p:nvPr/>
        </p:nvGrpSpPr>
        <p:grpSpPr>
          <a:xfrm>
            <a:off x="631145" y="1820544"/>
            <a:ext cx="1030184" cy="1325029"/>
            <a:chOff x="686891" y="3573078"/>
            <a:chExt cx="1754462" cy="2256600"/>
          </a:xfrm>
        </p:grpSpPr>
        <p:pic>
          <p:nvPicPr>
            <p:cNvPr id="30" name="Picture 29" descr="Diagram&#10;&#10;Description automatically generated">
              <a:extLst>
                <a:ext uri="{FF2B5EF4-FFF2-40B4-BE49-F238E27FC236}">
                  <a16:creationId xmlns:a16="http://schemas.microsoft.com/office/drawing/2014/main" id="{26F2CCF0-8278-1E44-82AD-DAB99BEA6F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6891" y="4408552"/>
              <a:ext cx="971550" cy="1148195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2" name="Picture 21" descr="Diagram&#10;&#10;Description automatically generated">
              <a:extLst>
                <a:ext uri="{FF2B5EF4-FFF2-40B4-BE49-F238E27FC236}">
                  <a16:creationId xmlns:a16="http://schemas.microsoft.com/office/drawing/2014/main" id="{7A4C4A41-CF29-BC41-AAF3-058CDF311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1206" y="3573078"/>
              <a:ext cx="822919" cy="931606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3" name="Picture 32" descr="Diagram&#10;&#10;Description automatically generated with medium confidence">
              <a:extLst>
                <a:ext uri="{FF2B5EF4-FFF2-40B4-BE49-F238E27FC236}">
                  <a16:creationId xmlns:a16="http://schemas.microsoft.com/office/drawing/2014/main" id="{EE9AF5AA-273A-8E4E-8984-DF271A7C46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69803" y="4539721"/>
              <a:ext cx="971550" cy="1289957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1" name="Picture 30" descr="Diagram&#10;&#10;Description automatically generated">
              <a:extLst>
                <a:ext uri="{FF2B5EF4-FFF2-40B4-BE49-F238E27FC236}">
                  <a16:creationId xmlns:a16="http://schemas.microsoft.com/office/drawing/2014/main" id="{AA3D4B00-1676-F64D-BEAB-FAEC6B86A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t="20665" b="8876"/>
            <a:stretch/>
          </p:blipFill>
          <p:spPr>
            <a:xfrm>
              <a:off x="1427843" y="3803096"/>
              <a:ext cx="971550" cy="1016739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56E10D5-EF60-674E-B29C-F148F1B4B863}"/>
              </a:ext>
            </a:extLst>
          </p:cNvPr>
          <p:cNvGrpSpPr/>
          <p:nvPr/>
        </p:nvGrpSpPr>
        <p:grpSpPr>
          <a:xfrm>
            <a:off x="4280674" y="1740214"/>
            <a:ext cx="1599872" cy="1137306"/>
            <a:chOff x="6848095" y="1921056"/>
            <a:chExt cx="2345166" cy="130271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2AF4BAB-4C02-744A-B915-4C76D4BBF1CF}"/>
                </a:ext>
              </a:extLst>
            </p:cNvPr>
            <p:cNvSpPr txBox="1"/>
            <p:nvPr/>
          </p:nvSpPr>
          <p:spPr>
            <a:xfrm>
              <a:off x="6848095" y="1921056"/>
              <a:ext cx="1680525" cy="732268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00FA00"/>
                  </a:solidFill>
                  <a:latin typeface="Courier" pitchFamily="2" charset="0"/>
                </a:rPr>
                <a:t>IF X&gt;17 THEN ..</a:t>
              </a:r>
            </a:p>
            <a:p>
              <a:r>
                <a:rPr lang="en-US" sz="800" dirty="0">
                  <a:solidFill>
                    <a:srgbClr val="00FA00"/>
                  </a:solidFill>
                  <a:latin typeface="Courier" pitchFamily="2" charset="0"/>
                </a:rPr>
                <a:t>IF A=3 &amp; B&lt;6 THEN …</a:t>
              </a:r>
            </a:p>
            <a:p>
              <a:r>
                <a:rPr lang="en-US" sz="800" dirty="0">
                  <a:solidFill>
                    <a:srgbClr val="00FA00"/>
                  </a:solidFill>
                  <a:latin typeface="Courier" pitchFamily="2" charset="0"/>
                </a:rPr>
                <a:t>IF C&lt;D &amp; C &lt; A THEN</a:t>
              </a:r>
            </a:p>
            <a:p>
              <a:r>
                <a:rPr lang="en-US" sz="800" dirty="0">
                  <a:solidFill>
                    <a:srgbClr val="00FA00"/>
                  </a:solidFill>
                  <a:latin typeface="Courier" pitchFamily="2" charset="0"/>
                </a:rPr>
                <a:t>IF X &lt;12 THEN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D3C1CA1-A463-8F41-B86A-E23702C5EC1C}"/>
                </a:ext>
              </a:extLst>
            </p:cNvPr>
            <p:cNvSpPr txBox="1"/>
            <p:nvPr/>
          </p:nvSpPr>
          <p:spPr>
            <a:xfrm>
              <a:off x="7392187" y="2491501"/>
              <a:ext cx="1801074" cy="732268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00FF00"/>
                  </a:solidFill>
                  <a:latin typeface="Courier"/>
                  <a:cs typeface="Courier"/>
                </a:rPr>
                <a:t>10011 11000 11011 10111 10011 01110 01011 11111 01001 01001 11110 00001</a:t>
              </a:r>
              <a:endParaRPr lang="en-US" sz="800" dirty="0">
                <a:solidFill>
                  <a:srgbClr val="00FF00"/>
                </a:solidFill>
                <a:latin typeface="Courier"/>
                <a:cs typeface="Courier"/>
              </a:endParaRPr>
            </a:p>
          </p:txBody>
        </p:sp>
      </p:grpSp>
      <p:sp>
        <p:nvSpPr>
          <p:cNvPr id="50" name="Title 49">
            <a:extLst>
              <a:ext uri="{FF2B5EF4-FFF2-40B4-BE49-F238E27FC236}">
                <a16:creationId xmlns:a16="http://schemas.microsoft.com/office/drawing/2014/main" id="{3A35AD6E-6CFB-784B-8229-F42D7E76D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Using unsupervised learning – expert labelling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830F918-D7E1-0D48-B243-2E3FE4E02E8D}"/>
              </a:ext>
            </a:extLst>
          </p:cNvPr>
          <p:cNvCxnSpPr>
            <a:cxnSpLocks/>
          </p:cNvCxnSpPr>
          <p:nvPr/>
        </p:nvCxnSpPr>
        <p:spPr>
          <a:xfrm>
            <a:off x="1872231" y="2427409"/>
            <a:ext cx="524131" cy="0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1AE4853-9292-A544-91BE-017B6508A9A3}"/>
              </a:ext>
            </a:extLst>
          </p:cNvPr>
          <p:cNvSpPr txBox="1"/>
          <p:nvPr/>
        </p:nvSpPr>
        <p:spPr>
          <a:xfrm>
            <a:off x="8466761" y="1231089"/>
            <a:ext cx="16531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expert adds</a:t>
            </a:r>
            <a:br>
              <a:rPr lang="en-GB" sz="2400" dirty="0"/>
            </a:br>
            <a:r>
              <a:rPr lang="en-GB" sz="2400" dirty="0"/>
              <a:t>labels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736E223-257B-5C41-A219-85E8A7EA904E}"/>
              </a:ext>
            </a:extLst>
          </p:cNvPr>
          <p:cNvCxnSpPr>
            <a:cxnSpLocks/>
          </p:cNvCxnSpPr>
          <p:nvPr/>
        </p:nvCxnSpPr>
        <p:spPr>
          <a:xfrm>
            <a:off x="3580661" y="2427409"/>
            <a:ext cx="524131" cy="0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D000C9D-3B40-3540-A522-144D9E60B2A7}"/>
              </a:ext>
            </a:extLst>
          </p:cNvPr>
          <p:cNvCxnSpPr>
            <a:cxnSpLocks/>
          </p:cNvCxnSpPr>
          <p:nvPr/>
        </p:nvCxnSpPr>
        <p:spPr>
          <a:xfrm flipV="1">
            <a:off x="5993004" y="1833689"/>
            <a:ext cx="833465" cy="320660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4928B66-DCD3-544E-9E1E-A4EA21F37576}"/>
              </a:ext>
            </a:extLst>
          </p:cNvPr>
          <p:cNvGrpSpPr/>
          <p:nvPr/>
        </p:nvGrpSpPr>
        <p:grpSpPr>
          <a:xfrm>
            <a:off x="7060656" y="1324677"/>
            <a:ext cx="1669498" cy="1066123"/>
            <a:chOff x="6784700" y="3358447"/>
            <a:chExt cx="1669498" cy="1066123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43B8FA1-8DD0-7343-9F5E-AC2DFA4F5BA4}"/>
                </a:ext>
              </a:extLst>
            </p:cNvPr>
            <p:cNvGrpSpPr/>
            <p:nvPr/>
          </p:nvGrpSpPr>
          <p:grpSpPr>
            <a:xfrm>
              <a:off x="6784700" y="3358447"/>
              <a:ext cx="1087821" cy="786557"/>
              <a:chOff x="6447923" y="1368491"/>
              <a:chExt cx="1087821" cy="786557"/>
            </a:xfrm>
          </p:grpSpPr>
          <p:sp>
            <p:nvSpPr>
              <p:cNvPr id="32" name="Rounded Rectangle 31">
                <a:extLst>
                  <a:ext uri="{FF2B5EF4-FFF2-40B4-BE49-F238E27FC236}">
                    <a16:creationId xmlns:a16="http://schemas.microsoft.com/office/drawing/2014/main" id="{C2A66B03-C38D-3C40-B85D-56C3BD80D0BE}"/>
                  </a:ext>
                </a:extLst>
              </p:cNvPr>
              <p:cNvSpPr/>
              <p:nvPr/>
            </p:nvSpPr>
            <p:spPr>
              <a:xfrm>
                <a:off x="6447923" y="1368491"/>
                <a:ext cx="1087821" cy="786557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16A00427-5063-1342-A608-CE884F8F81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65075" y="1599824"/>
                <a:ext cx="552341" cy="277678"/>
              </a:xfrm>
              <a:prstGeom prst="line">
                <a:avLst/>
              </a:prstGeom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F962623F-67D4-E342-921A-8B53BC934C6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95533" y="1599824"/>
                <a:ext cx="269542" cy="446765"/>
              </a:xfrm>
              <a:prstGeom prst="line">
                <a:avLst/>
              </a:prstGeom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EA98674E-E376-AF4D-9A17-17C343E8E45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95533" y="1599824"/>
                <a:ext cx="805440" cy="30293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Smiley Face 26">
              <a:extLst>
                <a:ext uri="{FF2B5EF4-FFF2-40B4-BE49-F238E27FC236}">
                  <a16:creationId xmlns:a16="http://schemas.microsoft.com/office/drawing/2014/main" id="{2FC1A9E0-E9EB-C54C-9AE1-A592F9C79C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34198" y="3704570"/>
              <a:ext cx="720000" cy="720000"/>
            </a:xfrm>
            <a:prstGeom prst="smileyFace">
              <a:avLst/>
            </a:prstGeom>
            <a:solidFill>
              <a:srgbClr val="FFFF00"/>
            </a:solidFill>
            <a:ln w="317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3C736311-86D2-5F4F-88DB-11A6413F90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55" t="4944" r="15981" b="19994"/>
          <a:stretch/>
        </p:blipFill>
        <p:spPr>
          <a:xfrm>
            <a:off x="7023811" y="4384979"/>
            <a:ext cx="1329628" cy="1379256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7DF31CF-7942-8341-9560-842F4118685A}"/>
              </a:ext>
            </a:extLst>
          </p:cNvPr>
          <p:cNvCxnSpPr/>
          <p:nvPr/>
        </p:nvCxnSpPr>
        <p:spPr>
          <a:xfrm>
            <a:off x="8613721" y="5164613"/>
            <a:ext cx="1070192" cy="1588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0" name="Picture 39" descr="A picture containing linedrawing&#10;&#10;Description automatically generated">
            <a:extLst>
              <a:ext uri="{FF2B5EF4-FFF2-40B4-BE49-F238E27FC236}">
                <a16:creationId xmlns:a16="http://schemas.microsoft.com/office/drawing/2014/main" id="{0F845D65-BF38-5F4E-9965-7C8D8710CB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50559" y="5024584"/>
            <a:ext cx="869829" cy="98471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594CD4C-DD35-FD46-8115-1ED496855149}"/>
              </a:ext>
            </a:extLst>
          </p:cNvPr>
          <p:cNvCxnSpPr>
            <a:cxnSpLocks/>
          </p:cNvCxnSpPr>
          <p:nvPr/>
        </p:nvCxnSpPr>
        <p:spPr>
          <a:xfrm flipV="1">
            <a:off x="5402572" y="5307471"/>
            <a:ext cx="1502857" cy="233609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F6EFF6D-AB05-024B-ADC5-CFFAB1724CBB}"/>
              </a:ext>
            </a:extLst>
          </p:cNvPr>
          <p:cNvSpPr txBox="1"/>
          <p:nvPr/>
        </p:nvSpPr>
        <p:spPr>
          <a:xfrm>
            <a:off x="6461502" y="2282458"/>
            <a:ext cx="1729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ym typeface="Symbol" pitchFamily="2" charset="2"/>
              </a:rPr>
              <a:t></a:t>
            </a:r>
            <a:r>
              <a:rPr lang="en-GB" sz="4000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en-GB" sz="4000" dirty="0">
                <a:sym typeface="Symbol" pitchFamily="2" charset="2"/>
              </a:rPr>
              <a:t></a:t>
            </a:r>
            <a:r>
              <a:rPr lang="en-GB" sz="4000" dirty="0">
                <a:solidFill>
                  <a:srgbClr val="FF0000"/>
                </a:solidFill>
                <a:sym typeface="Symbol" pitchFamily="2" charset="2"/>
              </a:rPr>
              <a:t></a:t>
            </a:r>
            <a:endParaRPr lang="en-US" sz="4000" dirty="0">
              <a:solidFill>
                <a:srgbClr val="FF0000"/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B5DA02C-B2C9-A343-9B27-5F982718BE3B}"/>
              </a:ext>
            </a:extLst>
          </p:cNvPr>
          <p:cNvCxnSpPr>
            <a:cxnSpLocks/>
          </p:cNvCxnSpPr>
          <p:nvPr/>
        </p:nvCxnSpPr>
        <p:spPr>
          <a:xfrm>
            <a:off x="5839561" y="3204950"/>
            <a:ext cx="1184250" cy="1180029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A4DE7236-D6D1-B14C-9526-F012428DCDD5}"/>
              </a:ext>
            </a:extLst>
          </p:cNvPr>
          <p:cNvSpPr txBox="1"/>
          <p:nvPr/>
        </p:nvSpPr>
        <p:spPr>
          <a:xfrm>
            <a:off x="7490406" y="3036660"/>
            <a:ext cx="28834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labelled rules fed into</a:t>
            </a:r>
            <a:br>
              <a:rPr lang="en-GB" sz="2400" dirty="0"/>
            </a:br>
            <a:r>
              <a:rPr lang="en-GB" sz="2400" dirty="0"/>
              <a:t>recognition algorithm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48C765B-ECA0-4F40-AFE3-C89493F8B23C}"/>
              </a:ext>
            </a:extLst>
          </p:cNvPr>
          <p:cNvCxnSpPr>
            <a:cxnSpLocks/>
          </p:cNvCxnSpPr>
          <p:nvPr/>
        </p:nvCxnSpPr>
        <p:spPr>
          <a:xfrm>
            <a:off x="7142193" y="3118453"/>
            <a:ext cx="507235" cy="1103441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BBCC3340-4F0B-8D40-BBA1-6D3092D8D9DD}"/>
              </a:ext>
            </a:extLst>
          </p:cNvPr>
          <p:cNvGrpSpPr/>
          <p:nvPr/>
        </p:nvGrpSpPr>
        <p:grpSpPr>
          <a:xfrm>
            <a:off x="9802295" y="4125498"/>
            <a:ext cx="1840889" cy="1655864"/>
            <a:chOff x="9768564" y="4309629"/>
            <a:chExt cx="1840889" cy="1655864"/>
          </a:xfrm>
        </p:grpSpPr>
        <p:pic>
          <p:nvPicPr>
            <p:cNvPr id="36" name="Picture 3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5A86939-77E1-D842-B5DD-558E3CB0F9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l="3912" b="13570"/>
            <a:stretch/>
          </p:blipFill>
          <p:spPr>
            <a:xfrm>
              <a:off x="9768564" y="4309629"/>
              <a:ext cx="1840889" cy="1655864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9D85F82-2005-BE44-A19E-7BBE6C9ACEC6}"/>
                </a:ext>
              </a:extLst>
            </p:cNvPr>
            <p:cNvSpPr/>
            <p:nvPr/>
          </p:nvSpPr>
          <p:spPr>
            <a:xfrm>
              <a:off x="10198847" y="4392543"/>
              <a:ext cx="184731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sz="8000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D894DB94-4436-5B4E-882D-3E7DCC4FDAAC}"/>
                </a:ext>
              </a:extLst>
            </p:cNvPr>
            <p:cNvSpPr/>
            <p:nvPr/>
          </p:nvSpPr>
          <p:spPr>
            <a:xfrm>
              <a:off x="10433989" y="4867768"/>
              <a:ext cx="425773" cy="5848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444166C-422F-8B4A-91BA-761E196C4FAA}"/>
                </a:ext>
              </a:extLst>
            </p:cNvPr>
            <p:cNvSpPr/>
            <p:nvPr/>
          </p:nvSpPr>
          <p:spPr>
            <a:xfrm>
              <a:off x="10145512" y="4414286"/>
              <a:ext cx="1034257" cy="14465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8800" dirty="0">
                  <a:solidFill>
                    <a:srgbClr val="FF0000"/>
                  </a:solidFill>
                  <a:sym typeface="Symbol" pitchFamily="2" charset="2"/>
                </a:rPr>
                <a:t></a:t>
              </a:r>
              <a:endParaRPr lang="en-US" sz="8800" dirty="0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B9D9D738-CBBD-894C-BB6A-04B95727C2EF}"/>
              </a:ext>
            </a:extLst>
          </p:cNvPr>
          <p:cNvSpPr txBox="1"/>
          <p:nvPr/>
        </p:nvSpPr>
        <p:spPr>
          <a:xfrm>
            <a:off x="7604566" y="5886019"/>
            <a:ext cx="3599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unseen data allocated label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E0D36F-12E2-17F6-5EBA-649F046A8F8E}"/>
              </a:ext>
            </a:extLst>
          </p:cNvPr>
          <p:cNvSpPr txBox="1"/>
          <p:nvPr/>
        </p:nvSpPr>
        <p:spPr>
          <a:xfrm>
            <a:off x="0" y="5856881"/>
            <a:ext cx="3239990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9.3(ii)</a:t>
            </a:r>
          </a:p>
        </p:txBody>
      </p:sp>
    </p:spTree>
    <p:extLst>
      <p:ext uri="{BB962C8B-B14F-4D97-AF65-F5344CB8AC3E}">
        <p14:creationId xmlns:p14="http://schemas.microsoft.com/office/powerpoint/2010/main" val="3509131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A6F6EF9A-7ED6-044E-BFDA-A917E20992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55" t="4944" r="15981" b="19994"/>
          <a:stretch/>
        </p:blipFill>
        <p:spPr>
          <a:xfrm flipV="1">
            <a:off x="3390258" y="1924074"/>
            <a:ext cx="839531" cy="870866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BCFF3FAC-5447-804E-8A23-A320F339B2CD}"/>
              </a:ext>
            </a:extLst>
          </p:cNvPr>
          <p:cNvGrpSpPr/>
          <p:nvPr/>
        </p:nvGrpSpPr>
        <p:grpSpPr>
          <a:xfrm>
            <a:off x="1450956" y="1520996"/>
            <a:ext cx="1030184" cy="1325029"/>
            <a:chOff x="686891" y="3573078"/>
            <a:chExt cx="1754462" cy="2256600"/>
          </a:xfrm>
        </p:grpSpPr>
        <p:pic>
          <p:nvPicPr>
            <p:cNvPr id="30" name="Picture 29" descr="Diagram&#10;&#10;Description automatically generated">
              <a:extLst>
                <a:ext uri="{FF2B5EF4-FFF2-40B4-BE49-F238E27FC236}">
                  <a16:creationId xmlns:a16="http://schemas.microsoft.com/office/drawing/2014/main" id="{26F2CCF0-8278-1E44-82AD-DAB99BEA6F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6891" y="4408552"/>
              <a:ext cx="971550" cy="1148195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2" name="Picture 21" descr="Diagram&#10;&#10;Description automatically generated">
              <a:extLst>
                <a:ext uri="{FF2B5EF4-FFF2-40B4-BE49-F238E27FC236}">
                  <a16:creationId xmlns:a16="http://schemas.microsoft.com/office/drawing/2014/main" id="{7A4C4A41-CF29-BC41-AAF3-058CDF311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1206" y="3573078"/>
              <a:ext cx="822919" cy="931606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3" name="Picture 32" descr="Diagram&#10;&#10;Description automatically generated with medium confidence">
              <a:extLst>
                <a:ext uri="{FF2B5EF4-FFF2-40B4-BE49-F238E27FC236}">
                  <a16:creationId xmlns:a16="http://schemas.microsoft.com/office/drawing/2014/main" id="{EE9AF5AA-273A-8E4E-8984-DF271A7C46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69803" y="4539721"/>
              <a:ext cx="971550" cy="1289957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1" name="Picture 30" descr="Diagram&#10;&#10;Description automatically generated">
              <a:extLst>
                <a:ext uri="{FF2B5EF4-FFF2-40B4-BE49-F238E27FC236}">
                  <a16:creationId xmlns:a16="http://schemas.microsoft.com/office/drawing/2014/main" id="{AA3D4B00-1676-F64D-BEAB-FAEC6B86A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t="20665" b="8876"/>
            <a:stretch/>
          </p:blipFill>
          <p:spPr>
            <a:xfrm>
              <a:off x="1427843" y="3803096"/>
              <a:ext cx="971550" cy="1016739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56E10D5-EF60-674E-B29C-F148F1B4B863}"/>
              </a:ext>
            </a:extLst>
          </p:cNvPr>
          <p:cNvGrpSpPr/>
          <p:nvPr/>
        </p:nvGrpSpPr>
        <p:grpSpPr>
          <a:xfrm>
            <a:off x="5100485" y="1740214"/>
            <a:ext cx="1599872" cy="1137306"/>
            <a:chOff x="6848095" y="1921056"/>
            <a:chExt cx="2345166" cy="130271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2AF4BAB-4C02-744A-B915-4C76D4BBF1CF}"/>
                </a:ext>
              </a:extLst>
            </p:cNvPr>
            <p:cNvSpPr txBox="1"/>
            <p:nvPr/>
          </p:nvSpPr>
          <p:spPr>
            <a:xfrm>
              <a:off x="6848095" y="1921056"/>
              <a:ext cx="1680525" cy="732268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00FA00"/>
                  </a:solidFill>
                  <a:latin typeface="Courier" pitchFamily="2" charset="0"/>
                </a:rPr>
                <a:t>IF X&gt;17 THEN ..</a:t>
              </a:r>
            </a:p>
            <a:p>
              <a:r>
                <a:rPr lang="en-US" sz="800" dirty="0">
                  <a:solidFill>
                    <a:srgbClr val="00FA00"/>
                  </a:solidFill>
                  <a:latin typeface="Courier" pitchFamily="2" charset="0"/>
                </a:rPr>
                <a:t>IF A=3 &amp; B&lt;6 THEN …</a:t>
              </a:r>
            </a:p>
            <a:p>
              <a:r>
                <a:rPr lang="en-US" sz="800" dirty="0">
                  <a:solidFill>
                    <a:srgbClr val="00FA00"/>
                  </a:solidFill>
                  <a:latin typeface="Courier" pitchFamily="2" charset="0"/>
                </a:rPr>
                <a:t>IF C&lt;D &amp; C &lt; A THEN</a:t>
              </a:r>
            </a:p>
            <a:p>
              <a:r>
                <a:rPr lang="en-US" sz="800" dirty="0">
                  <a:solidFill>
                    <a:srgbClr val="00FA00"/>
                  </a:solidFill>
                  <a:latin typeface="Courier" pitchFamily="2" charset="0"/>
                </a:rPr>
                <a:t>IF X &lt;12 THEN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D3C1CA1-A463-8F41-B86A-E23702C5EC1C}"/>
                </a:ext>
              </a:extLst>
            </p:cNvPr>
            <p:cNvSpPr txBox="1"/>
            <p:nvPr/>
          </p:nvSpPr>
          <p:spPr>
            <a:xfrm>
              <a:off x="7392187" y="2491501"/>
              <a:ext cx="1801074" cy="732268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00FF00"/>
                  </a:solidFill>
                  <a:latin typeface="Courier"/>
                  <a:cs typeface="Courier"/>
                </a:rPr>
                <a:t>10011 11000 11011 10111 10011 01110 01011 11111 01001 01001 11110 00001</a:t>
              </a:r>
              <a:endParaRPr lang="en-US" sz="800" dirty="0">
                <a:solidFill>
                  <a:srgbClr val="00FF00"/>
                </a:solidFill>
                <a:latin typeface="Courier"/>
                <a:cs typeface="Courier"/>
              </a:endParaRPr>
            </a:p>
          </p:txBody>
        </p:sp>
      </p:grpSp>
      <p:sp>
        <p:nvSpPr>
          <p:cNvPr id="50" name="Title 49">
            <a:extLst>
              <a:ext uri="{FF2B5EF4-FFF2-40B4-BE49-F238E27FC236}">
                <a16:creationId xmlns:a16="http://schemas.microsoft.com/office/drawing/2014/main" id="{3A35AD6E-6CFB-784B-8229-F42D7E76D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Using unsupervised learning </a:t>
            </a:r>
            <a:r>
              <a:rPr lang="en-US" sz="3600"/>
              <a:t>– pre-processing</a:t>
            </a:r>
            <a:endParaRPr lang="en-US" sz="3600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830F918-D7E1-0D48-B243-2E3FE4E02E8D}"/>
              </a:ext>
            </a:extLst>
          </p:cNvPr>
          <p:cNvCxnSpPr>
            <a:cxnSpLocks/>
          </p:cNvCxnSpPr>
          <p:nvPr/>
        </p:nvCxnSpPr>
        <p:spPr>
          <a:xfrm>
            <a:off x="2692042" y="2427409"/>
            <a:ext cx="524131" cy="0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736E223-257B-5C41-A219-85E8A7EA904E}"/>
              </a:ext>
            </a:extLst>
          </p:cNvPr>
          <p:cNvCxnSpPr>
            <a:cxnSpLocks/>
          </p:cNvCxnSpPr>
          <p:nvPr/>
        </p:nvCxnSpPr>
        <p:spPr>
          <a:xfrm>
            <a:off x="4400472" y="2427409"/>
            <a:ext cx="524131" cy="0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7DF31CF-7942-8341-9560-842F4118685A}"/>
              </a:ext>
            </a:extLst>
          </p:cNvPr>
          <p:cNvCxnSpPr>
            <a:cxnSpLocks/>
          </p:cNvCxnSpPr>
          <p:nvPr/>
        </p:nvCxnSpPr>
        <p:spPr>
          <a:xfrm>
            <a:off x="1962004" y="4802922"/>
            <a:ext cx="3711708" cy="0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B5DA02C-B2C9-A343-9B27-5F982718BE3B}"/>
              </a:ext>
            </a:extLst>
          </p:cNvPr>
          <p:cNvCxnSpPr>
            <a:cxnSpLocks/>
          </p:cNvCxnSpPr>
          <p:nvPr/>
        </p:nvCxnSpPr>
        <p:spPr>
          <a:xfrm flipV="1">
            <a:off x="1392220" y="3096415"/>
            <a:ext cx="493115" cy="884066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A4DE7236-D6D1-B14C-9526-F012428DCDD5}"/>
              </a:ext>
            </a:extLst>
          </p:cNvPr>
          <p:cNvSpPr txBox="1"/>
          <p:nvPr/>
        </p:nvSpPr>
        <p:spPr>
          <a:xfrm>
            <a:off x="9989998" y="3254414"/>
            <a:ext cx="15388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supervised</a:t>
            </a:r>
            <a:br>
              <a:rPr lang="en-GB" sz="2400" dirty="0"/>
            </a:br>
            <a:r>
              <a:rPr lang="en-GB" sz="2400" dirty="0"/>
              <a:t>learning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48C765B-ECA0-4F40-AFE3-C89493F8B23C}"/>
              </a:ext>
            </a:extLst>
          </p:cNvPr>
          <p:cNvCxnSpPr>
            <a:cxnSpLocks/>
          </p:cNvCxnSpPr>
          <p:nvPr/>
        </p:nvCxnSpPr>
        <p:spPr>
          <a:xfrm>
            <a:off x="5810807" y="3096415"/>
            <a:ext cx="275204" cy="1196781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8A98EE0C-305E-E544-B317-D1123FAC7131}"/>
              </a:ext>
            </a:extLst>
          </p:cNvPr>
          <p:cNvSpPr txBox="1"/>
          <p:nvPr/>
        </p:nvSpPr>
        <p:spPr>
          <a:xfrm>
            <a:off x="2940014" y="1094037"/>
            <a:ext cx="18626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unsupervised</a:t>
            </a:r>
            <a:br>
              <a:rPr lang="en-GB" sz="2400" dirty="0"/>
            </a:br>
            <a:r>
              <a:rPr lang="en-GB" sz="2400" dirty="0"/>
              <a:t>learning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3AEA470-C74F-0C4B-B360-74567F287982}"/>
              </a:ext>
            </a:extLst>
          </p:cNvPr>
          <p:cNvSpPr txBox="1"/>
          <p:nvPr/>
        </p:nvSpPr>
        <p:spPr>
          <a:xfrm>
            <a:off x="296374" y="5560379"/>
            <a:ext cx="1588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labelled</a:t>
            </a:r>
            <a:br>
              <a:rPr lang="en-GB" sz="2400" dirty="0"/>
            </a:br>
            <a:r>
              <a:rPr lang="en-GB" sz="2400" dirty="0"/>
              <a:t>training set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8B55C76-786A-F640-BFA1-67A2CF03E974}"/>
              </a:ext>
            </a:extLst>
          </p:cNvPr>
          <p:cNvGrpSpPr/>
          <p:nvPr/>
        </p:nvGrpSpPr>
        <p:grpSpPr>
          <a:xfrm>
            <a:off x="392973" y="4074301"/>
            <a:ext cx="1530674" cy="1650154"/>
            <a:chOff x="2770384" y="3919816"/>
            <a:chExt cx="1530674" cy="1650154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CC095CC3-A6E2-784E-9CC1-40D18F2A9E0C}"/>
                </a:ext>
              </a:extLst>
            </p:cNvPr>
            <p:cNvGrpSpPr/>
            <p:nvPr/>
          </p:nvGrpSpPr>
          <p:grpSpPr>
            <a:xfrm>
              <a:off x="3024684" y="3943446"/>
              <a:ext cx="1030184" cy="1325029"/>
              <a:chOff x="686891" y="3573078"/>
              <a:chExt cx="1754462" cy="2256600"/>
            </a:xfrm>
          </p:grpSpPr>
          <p:pic>
            <p:nvPicPr>
              <p:cNvPr id="39" name="Picture 38" descr="Diagram&#10;&#10;Description automatically generated">
                <a:extLst>
                  <a:ext uri="{FF2B5EF4-FFF2-40B4-BE49-F238E27FC236}">
                    <a16:creationId xmlns:a16="http://schemas.microsoft.com/office/drawing/2014/main" id="{311E740E-0CFE-3048-AA68-6B01250221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6891" y="4408552"/>
                <a:ext cx="971550" cy="1148195"/>
              </a:xfrm>
              <a:prstGeom prst="rect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3" name="Picture 42" descr="Diagram&#10;&#10;Description automatically generated">
                <a:extLst>
                  <a:ext uri="{FF2B5EF4-FFF2-40B4-BE49-F238E27FC236}">
                    <a16:creationId xmlns:a16="http://schemas.microsoft.com/office/drawing/2014/main" id="{4D3C3638-CAC8-2045-9E51-722FF4FFF4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1206" y="3573078"/>
                <a:ext cx="822919" cy="931606"/>
              </a:xfrm>
              <a:prstGeom prst="rect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4" name="Picture 43" descr="Diagram&#10;&#10;Description automatically generated with medium confidence">
                <a:extLst>
                  <a:ext uri="{FF2B5EF4-FFF2-40B4-BE49-F238E27FC236}">
                    <a16:creationId xmlns:a16="http://schemas.microsoft.com/office/drawing/2014/main" id="{C0935A0A-E7E6-694A-A04A-AF6ED5F902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69803" y="4539721"/>
                <a:ext cx="971550" cy="1289957"/>
              </a:xfrm>
              <a:prstGeom prst="rect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51" name="Picture 50" descr="Diagram&#10;&#10;Description automatically generated">
                <a:extLst>
                  <a:ext uri="{FF2B5EF4-FFF2-40B4-BE49-F238E27FC236}">
                    <a16:creationId xmlns:a16="http://schemas.microsoft.com/office/drawing/2014/main" id="{2FDC766F-52E1-3942-BB17-CD0F49C0EFB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/>
              <a:srcRect t="20665" b="8876"/>
              <a:stretch/>
            </p:blipFill>
            <p:spPr>
              <a:xfrm>
                <a:off x="1427843" y="3803096"/>
                <a:ext cx="971550" cy="1016739"/>
              </a:xfrm>
              <a:prstGeom prst="rect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F6EFF6D-AB05-024B-ADC5-CFFAB1724CBB}"/>
                </a:ext>
              </a:extLst>
            </p:cNvPr>
            <p:cNvSpPr txBox="1"/>
            <p:nvPr/>
          </p:nvSpPr>
          <p:spPr>
            <a:xfrm>
              <a:off x="3729552" y="3940831"/>
              <a:ext cx="5709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sym typeface="Symbol" pitchFamily="2" charset="2"/>
                </a:rPr>
                <a:t>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8CAE1CE-1496-9548-827C-8CED2ADB8DE0}"/>
                </a:ext>
              </a:extLst>
            </p:cNvPr>
            <p:cNvSpPr txBox="1"/>
            <p:nvPr/>
          </p:nvSpPr>
          <p:spPr>
            <a:xfrm>
              <a:off x="3730068" y="4862084"/>
              <a:ext cx="5709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sym typeface="Symbol" pitchFamily="2" charset="2"/>
                </a:rPr>
                <a:t>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0F41F05-A664-8F4D-8E02-49BFE32E3969}"/>
                </a:ext>
              </a:extLst>
            </p:cNvPr>
            <p:cNvSpPr txBox="1"/>
            <p:nvPr/>
          </p:nvSpPr>
          <p:spPr>
            <a:xfrm>
              <a:off x="2770384" y="3919816"/>
              <a:ext cx="5709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solidFill>
                    <a:srgbClr val="FF0000"/>
                  </a:solidFill>
                  <a:sym typeface="Symbol" pitchFamily="2" charset="2"/>
                </a:rPr>
                <a:t>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F6AE867-1831-1149-B243-246029003619}"/>
                </a:ext>
              </a:extLst>
            </p:cNvPr>
            <p:cNvSpPr txBox="1"/>
            <p:nvPr/>
          </p:nvSpPr>
          <p:spPr>
            <a:xfrm>
              <a:off x="2802124" y="4675516"/>
              <a:ext cx="5709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>
                  <a:solidFill>
                    <a:srgbClr val="FF0000"/>
                  </a:solidFill>
                  <a:sym typeface="Symbol" pitchFamily="2" charset="2"/>
                </a:rPr>
                <a:t>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35AA7E98-B05E-5C45-8851-ADDE2D5856E6}"/>
              </a:ext>
            </a:extLst>
          </p:cNvPr>
          <p:cNvSpPr txBox="1"/>
          <p:nvPr/>
        </p:nvSpPr>
        <p:spPr>
          <a:xfrm>
            <a:off x="521820" y="2875223"/>
            <a:ext cx="11380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remove</a:t>
            </a:r>
            <a:br>
              <a:rPr lang="en-GB" sz="2400" dirty="0"/>
            </a:br>
            <a:r>
              <a:rPr lang="en-GB" sz="2400" dirty="0"/>
              <a:t>labels</a:t>
            </a:r>
          </a:p>
        </p:txBody>
      </p:sp>
      <p:pic>
        <p:nvPicPr>
          <p:cNvPr id="59" name="Picture 58" descr="Shape&#10;&#10;Description automatically generated with low confidence">
            <a:extLst>
              <a:ext uri="{FF2B5EF4-FFF2-40B4-BE49-F238E27FC236}">
                <a16:creationId xmlns:a16="http://schemas.microsoft.com/office/drawing/2014/main" id="{3BE250C2-E467-944B-8C12-628CD75BF3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55" t="4944" r="15981" b="19994"/>
          <a:stretch/>
        </p:blipFill>
        <p:spPr>
          <a:xfrm>
            <a:off x="5838351" y="4293196"/>
            <a:ext cx="839531" cy="870866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A647D31D-6E87-0045-A241-8963FACEAB22}"/>
              </a:ext>
            </a:extLst>
          </p:cNvPr>
          <p:cNvSpPr txBox="1"/>
          <p:nvPr/>
        </p:nvSpPr>
        <p:spPr>
          <a:xfrm>
            <a:off x="4270855" y="5091338"/>
            <a:ext cx="21112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pre-process</a:t>
            </a:r>
            <a:br>
              <a:rPr lang="en-GB" sz="2400" dirty="0"/>
            </a:br>
            <a:r>
              <a:rPr lang="en-GB" sz="2400" dirty="0"/>
              <a:t>to simplify data</a:t>
            </a:r>
          </a:p>
        </p:txBody>
      </p:sp>
      <p:pic>
        <p:nvPicPr>
          <p:cNvPr id="65" name="Picture 64" descr="Shape&#10;&#10;Description automatically generated with low confidence">
            <a:extLst>
              <a:ext uri="{FF2B5EF4-FFF2-40B4-BE49-F238E27FC236}">
                <a16:creationId xmlns:a16="http://schemas.microsoft.com/office/drawing/2014/main" id="{7D8EAC9C-12FA-0F47-99D5-9D8E5F763BB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0062" t="5065" r="11302" b="20925"/>
          <a:stretch/>
        </p:blipFill>
        <p:spPr>
          <a:xfrm>
            <a:off x="10125318" y="4131811"/>
            <a:ext cx="1268244" cy="1193636"/>
          </a:xfrm>
          <a:prstGeom prst="rect">
            <a:avLst/>
          </a:prstGeom>
        </p:spPr>
      </p:pic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6681DCFC-BC23-664C-A1AE-D41637D61EB9}"/>
              </a:ext>
            </a:extLst>
          </p:cNvPr>
          <p:cNvCxnSpPr>
            <a:cxnSpLocks/>
          </p:cNvCxnSpPr>
          <p:nvPr/>
        </p:nvCxnSpPr>
        <p:spPr>
          <a:xfrm>
            <a:off x="9150269" y="4808379"/>
            <a:ext cx="839729" cy="0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A20BB69-4324-8045-943B-BB0C47EDFA88}"/>
              </a:ext>
            </a:extLst>
          </p:cNvPr>
          <p:cNvGrpSpPr/>
          <p:nvPr/>
        </p:nvGrpSpPr>
        <p:grpSpPr>
          <a:xfrm>
            <a:off x="7661371" y="3972286"/>
            <a:ext cx="1513782" cy="1571181"/>
            <a:chOff x="7007633" y="3972286"/>
            <a:chExt cx="1513782" cy="1571181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F899B03-AA72-1B4C-AFCF-37C1184F90CF}"/>
                </a:ext>
              </a:extLst>
            </p:cNvPr>
            <p:cNvSpPr/>
            <p:nvPr/>
          </p:nvSpPr>
          <p:spPr>
            <a:xfrm>
              <a:off x="7293128" y="3974260"/>
              <a:ext cx="538763" cy="549635"/>
            </a:xfrm>
            <a:prstGeom prst="rect">
              <a:avLst/>
            </a:prstGeom>
            <a:pattFill prst="sphere">
              <a:fgClr>
                <a:schemeClr val="accent4">
                  <a:lumMod val="75000"/>
                </a:schemeClr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189E05D4-1C1D-2C47-BB2D-3CF76C3BB53C}"/>
                </a:ext>
              </a:extLst>
            </p:cNvPr>
            <p:cNvSpPr/>
            <p:nvPr/>
          </p:nvSpPr>
          <p:spPr>
            <a:xfrm>
              <a:off x="7271567" y="4565213"/>
              <a:ext cx="538763" cy="549635"/>
            </a:xfrm>
            <a:prstGeom prst="rect">
              <a:avLst/>
            </a:prstGeom>
            <a:pattFill prst="smGrid">
              <a:fgClr>
                <a:srgbClr val="7030A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54F6BB45-B678-4345-B35D-E53D1F92B306}"/>
                </a:ext>
              </a:extLst>
            </p:cNvPr>
            <p:cNvSpPr/>
            <p:nvPr/>
          </p:nvSpPr>
          <p:spPr>
            <a:xfrm>
              <a:off x="7728716" y="4701187"/>
              <a:ext cx="538763" cy="549635"/>
            </a:xfrm>
            <a:prstGeom prst="rect">
              <a:avLst/>
            </a:prstGeom>
            <a:pattFill prst="wdDnDiag">
              <a:fgClr>
                <a:schemeClr val="accent6">
                  <a:lumMod val="75000"/>
                </a:schemeClr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FB56EA30-5F73-D943-B30D-933630074577}"/>
                </a:ext>
              </a:extLst>
            </p:cNvPr>
            <p:cNvSpPr/>
            <p:nvPr/>
          </p:nvSpPr>
          <p:spPr>
            <a:xfrm>
              <a:off x="7721127" y="4122077"/>
              <a:ext cx="538763" cy="549635"/>
            </a:xfrm>
            <a:prstGeom prst="rect">
              <a:avLst/>
            </a:prstGeom>
            <a:pattFill prst="dkHorz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CC6AA832-99A7-CE40-AE51-82E98D012290}"/>
                </a:ext>
              </a:extLst>
            </p:cNvPr>
            <p:cNvGrpSpPr/>
            <p:nvPr/>
          </p:nvGrpSpPr>
          <p:grpSpPr>
            <a:xfrm>
              <a:off x="7007633" y="3972286"/>
              <a:ext cx="1513782" cy="1571181"/>
              <a:chOff x="2770384" y="3919816"/>
              <a:chExt cx="1513782" cy="1571181"/>
            </a:xfrm>
          </p:grpSpPr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5E33C73-FA91-E14D-B423-9E3312F60550}"/>
                  </a:ext>
                </a:extLst>
              </p:cNvPr>
              <p:cNvSpPr txBox="1"/>
              <p:nvPr/>
            </p:nvSpPr>
            <p:spPr>
              <a:xfrm>
                <a:off x="3713176" y="3940831"/>
                <a:ext cx="57099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>
                    <a:sym typeface="Symbol" pitchFamily="2" charset="2"/>
                  </a:rPr>
                  <a:t></a:t>
                </a:r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C231EFFE-64E2-8A45-B04B-0F333EF70778}"/>
                  </a:ext>
                </a:extLst>
              </p:cNvPr>
              <p:cNvSpPr txBox="1"/>
              <p:nvPr/>
            </p:nvSpPr>
            <p:spPr>
              <a:xfrm>
                <a:off x="3688292" y="4783111"/>
                <a:ext cx="57099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>
                    <a:sym typeface="Symbol" pitchFamily="2" charset="2"/>
                  </a:rPr>
                  <a:t></a:t>
                </a:r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BBAC945D-F7D4-6640-AF1A-1D7055CA3F1F}"/>
                  </a:ext>
                </a:extLst>
              </p:cNvPr>
              <p:cNvSpPr txBox="1"/>
              <p:nvPr/>
            </p:nvSpPr>
            <p:spPr>
              <a:xfrm>
                <a:off x="2770384" y="3919816"/>
                <a:ext cx="57099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>
                    <a:solidFill>
                      <a:srgbClr val="FF0000"/>
                    </a:solidFill>
                    <a:sym typeface="Symbol" pitchFamily="2" charset="2"/>
                  </a:rPr>
                  <a:t></a:t>
                </a:r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5541563E-73E6-D74F-B369-0EA669C87ACC}"/>
                  </a:ext>
                </a:extLst>
              </p:cNvPr>
              <p:cNvSpPr txBox="1"/>
              <p:nvPr/>
            </p:nvSpPr>
            <p:spPr>
              <a:xfrm>
                <a:off x="2802124" y="4675516"/>
                <a:ext cx="57099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>
                    <a:solidFill>
                      <a:srgbClr val="FF0000"/>
                    </a:solidFill>
                    <a:sym typeface="Symbol" pitchFamily="2" charset="2"/>
                  </a:rPr>
                  <a:t></a:t>
                </a:r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24BD394C-CB94-4E4E-8DE2-6CCF39B2DF34}"/>
              </a:ext>
            </a:extLst>
          </p:cNvPr>
          <p:cNvSpPr txBox="1"/>
          <p:nvPr/>
        </p:nvSpPr>
        <p:spPr>
          <a:xfrm>
            <a:off x="7186194" y="5543209"/>
            <a:ext cx="2464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labelled simplified</a:t>
            </a:r>
            <a:br>
              <a:rPr lang="en-GB" sz="2400" dirty="0"/>
            </a:br>
            <a:r>
              <a:rPr lang="en-GB" sz="2400" dirty="0"/>
              <a:t>training set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1BA95FFD-82F9-DC42-8A90-292277B35BFB}"/>
              </a:ext>
            </a:extLst>
          </p:cNvPr>
          <p:cNvCxnSpPr>
            <a:cxnSpLocks/>
          </p:cNvCxnSpPr>
          <p:nvPr/>
        </p:nvCxnSpPr>
        <p:spPr>
          <a:xfrm>
            <a:off x="6820208" y="4808379"/>
            <a:ext cx="839729" cy="0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1F59E7F-6471-5EE0-7DEA-440626D0EEA9}"/>
              </a:ext>
            </a:extLst>
          </p:cNvPr>
          <p:cNvSpPr txBox="1"/>
          <p:nvPr/>
        </p:nvSpPr>
        <p:spPr>
          <a:xfrm>
            <a:off x="0" y="5856881"/>
            <a:ext cx="3416320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9.3(iii)</a:t>
            </a:r>
          </a:p>
        </p:txBody>
      </p:sp>
    </p:spTree>
    <p:extLst>
      <p:ext uri="{BB962C8B-B14F-4D97-AF65-F5344CB8AC3E}">
        <p14:creationId xmlns:p14="http://schemas.microsoft.com/office/powerpoint/2010/main" val="423202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81187416-4B5A-79E3-96CB-F193EFA08D98}"/>
              </a:ext>
            </a:extLst>
          </p:cNvPr>
          <p:cNvGrpSpPr/>
          <p:nvPr/>
        </p:nvGrpSpPr>
        <p:grpSpPr>
          <a:xfrm>
            <a:off x="2549013" y="431155"/>
            <a:ext cx="9642987" cy="6491013"/>
            <a:chOff x="379774" y="51686"/>
            <a:chExt cx="9642987" cy="6491013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92190A4E-EC61-FF84-7ACC-AF67946812EE}"/>
                </a:ext>
              </a:extLst>
            </p:cNvPr>
            <p:cNvGrpSpPr/>
            <p:nvPr/>
          </p:nvGrpSpPr>
          <p:grpSpPr>
            <a:xfrm>
              <a:off x="2656426" y="316389"/>
              <a:ext cx="4507831" cy="4580463"/>
              <a:chOff x="1700463" y="1002190"/>
              <a:chExt cx="4507831" cy="4580463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D3C21F8-33BD-4C79-9C0B-D27F47AF712A}"/>
                  </a:ext>
                </a:extLst>
              </p:cNvPr>
              <p:cNvSpPr/>
              <p:nvPr/>
            </p:nvSpPr>
            <p:spPr>
              <a:xfrm>
                <a:off x="1700463" y="1026695"/>
                <a:ext cx="4507831" cy="4507831"/>
              </a:xfrm>
              <a:prstGeom prst="rect">
                <a:avLst/>
              </a:prstGeom>
              <a:noFill/>
              <a:ln w="285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A8C48895-3EBC-0D39-1661-699B4DEB09F6}"/>
                  </a:ext>
                </a:extLst>
              </p:cNvPr>
              <p:cNvCxnSpPr/>
              <p:nvPr/>
            </p:nvCxnSpPr>
            <p:spPr>
              <a:xfrm>
                <a:off x="3945189" y="1002190"/>
                <a:ext cx="0" cy="4580463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DCAE6595-245A-84C2-C4CF-FEB894750BC3}"/>
                  </a:ext>
                </a:extLst>
              </p:cNvPr>
              <p:cNvCxnSpPr>
                <a:cxnSpLocks/>
                <a:endCxn id="2" idx="3"/>
              </p:cNvCxnSpPr>
              <p:nvPr/>
            </p:nvCxnSpPr>
            <p:spPr>
              <a:xfrm>
                <a:off x="1764631" y="3272589"/>
                <a:ext cx="4443663" cy="8022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DD4CD56-F7C4-C023-4DE7-A4D4A49B0C95}"/>
                </a:ext>
              </a:extLst>
            </p:cNvPr>
            <p:cNvSpPr/>
            <p:nvPr/>
          </p:nvSpPr>
          <p:spPr>
            <a:xfrm rot="16200000" flipH="1">
              <a:off x="2671300" y="348915"/>
              <a:ext cx="4459705" cy="4475747"/>
            </a:xfrm>
            <a:custGeom>
              <a:avLst/>
              <a:gdLst>
                <a:gd name="connsiteX0" fmla="*/ 0 w 4459705"/>
                <a:gd name="connsiteY0" fmla="*/ 4475747 h 4475747"/>
                <a:gd name="connsiteX1" fmla="*/ 529389 w 4459705"/>
                <a:gd name="connsiteY1" fmla="*/ 2695074 h 4475747"/>
                <a:gd name="connsiteX2" fmla="*/ 1604210 w 4459705"/>
                <a:gd name="connsiteY2" fmla="*/ 946484 h 4475747"/>
                <a:gd name="connsiteX3" fmla="*/ 2133600 w 4459705"/>
                <a:gd name="connsiteY3" fmla="*/ 433137 h 4475747"/>
                <a:gd name="connsiteX4" fmla="*/ 2951747 w 4459705"/>
                <a:gd name="connsiteY4" fmla="*/ 112295 h 4475747"/>
                <a:gd name="connsiteX5" fmla="*/ 4459705 w 4459705"/>
                <a:gd name="connsiteY5" fmla="*/ 0 h 4475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59705" h="4475747">
                  <a:moveTo>
                    <a:pt x="0" y="4475747"/>
                  </a:moveTo>
                  <a:cubicBezTo>
                    <a:pt x="131010" y="3879515"/>
                    <a:pt x="262021" y="3283284"/>
                    <a:pt x="529389" y="2695074"/>
                  </a:cubicBezTo>
                  <a:cubicBezTo>
                    <a:pt x="796757" y="2106864"/>
                    <a:pt x="1336842" y="1323473"/>
                    <a:pt x="1604210" y="946484"/>
                  </a:cubicBezTo>
                  <a:cubicBezTo>
                    <a:pt x="1871578" y="569495"/>
                    <a:pt x="1909011" y="572168"/>
                    <a:pt x="2133600" y="433137"/>
                  </a:cubicBezTo>
                  <a:cubicBezTo>
                    <a:pt x="2358189" y="294106"/>
                    <a:pt x="2564063" y="184484"/>
                    <a:pt x="2951747" y="112295"/>
                  </a:cubicBezTo>
                  <a:cubicBezTo>
                    <a:pt x="3339431" y="40105"/>
                    <a:pt x="3899568" y="20052"/>
                    <a:pt x="4459705" y="0"/>
                  </a:cubicBezTo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4459705"/>
                        <a:gd name="connsiteY0" fmla="*/ 4475747 h 4475747"/>
                        <a:gd name="connsiteX1" fmla="*/ 529389 w 4459705"/>
                        <a:gd name="connsiteY1" fmla="*/ 2695074 h 4475747"/>
                        <a:gd name="connsiteX2" fmla="*/ 1604210 w 4459705"/>
                        <a:gd name="connsiteY2" fmla="*/ 946484 h 4475747"/>
                        <a:gd name="connsiteX3" fmla="*/ 2133600 w 4459705"/>
                        <a:gd name="connsiteY3" fmla="*/ 433137 h 4475747"/>
                        <a:gd name="connsiteX4" fmla="*/ 2951747 w 4459705"/>
                        <a:gd name="connsiteY4" fmla="*/ 112295 h 4475747"/>
                        <a:gd name="connsiteX5" fmla="*/ 4459705 w 4459705"/>
                        <a:gd name="connsiteY5" fmla="*/ 0 h 447574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4459705" h="4475747" extrusionOk="0">
                          <a:moveTo>
                            <a:pt x="0" y="4475747"/>
                          </a:moveTo>
                          <a:cubicBezTo>
                            <a:pt x="81496" y="3848974"/>
                            <a:pt x="173200" y="3316620"/>
                            <a:pt x="529389" y="2695074"/>
                          </a:cubicBezTo>
                          <a:cubicBezTo>
                            <a:pt x="864334" y="2121090"/>
                            <a:pt x="1313663" y="1324210"/>
                            <a:pt x="1604210" y="946484"/>
                          </a:cubicBezTo>
                          <a:cubicBezTo>
                            <a:pt x="1865731" y="575205"/>
                            <a:pt x="1908171" y="576809"/>
                            <a:pt x="2133600" y="433137"/>
                          </a:cubicBezTo>
                          <a:cubicBezTo>
                            <a:pt x="2346824" y="287888"/>
                            <a:pt x="2589353" y="196568"/>
                            <a:pt x="2951747" y="112295"/>
                          </a:cubicBezTo>
                          <a:cubicBezTo>
                            <a:pt x="3450934" y="53333"/>
                            <a:pt x="3937538" y="-58089"/>
                            <a:pt x="4459705" y="0"/>
                          </a:cubicBezTo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E96DB3D-EF04-D8EA-8480-1F32EB6A4E27}"/>
                </a:ext>
              </a:extLst>
            </p:cNvPr>
            <p:cNvSpPr txBox="1"/>
            <p:nvPr/>
          </p:nvSpPr>
          <p:spPr>
            <a:xfrm>
              <a:off x="3202067" y="5342370"/>
              <a:ext cx="347383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false positive rate</a:t>
              </a:r>
            </a:p>
            <a:p>
              <a:pPr algn="ctr"/>
              <a:r>
                <a:rPr lang="en-US" sz="3600" dirty="0"/>
                <a:t>(1–precision)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C0F9DA2-B56B-7AC7-299A-E8009D6D273C}"/>
                </a:ext>
              </a:extLst>
            </p:cNvPr>
            <p:cNvSpPr txBox="1"/>
            <p:nvPr/>
          </p:nvSpPr>
          <p:spPr>
            <a:xfrm rot="16200000">
              <a:off x="-715012" y="1919306"/>
              <a:ext cx="338990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dirty="0"/>
                <a:t>true positive rate</a:t>
              </a:r>
            </a:p>
            <a:p>
              <a:pPr algn="ctr"/>
              <a:r>
                <a:rPr lang="en-US" sz="3600" dirty="0"/>
                <a:t>(recall)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8C9DD9D-83C6-96E7-BD38-FCAA3B946B78}"/>
                </a:ext>
              </a:extLst>
            </p:cNvPr>
            <p:cNvSpPr txBox="1"/>
            <p:nvPr/>
          </p:nvSpPr>
          <p:spPr>
            <a:xfrm>
              <a:off x="2144903" y="4799714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E58A2BF-406F-EAB2-7869-697040484567}"/>
                </a:ext>
              </a:extLst>
            </p:cNvPr>
            <p:cNvSpPr txBox="1"/>
            <p:nvPr/>
          </p:nvSpPr>
          <p:spPr>
            <a:xfrm>
              <a:off x="4533480" y="4799714"/>
              <a:ext cx="7697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0.5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AC5DCD2-ACC8-594F-6538-A0313718B70D}"/>
                </a:ext>
              </a:extLst>
            </p:cNvPr>
            <p:cNvSpPr txBox="1"/>
            <p:nvPr/>
          </p:nvSpPr>
          <p:spPr>
            <a:xfrm>
              <a:off x="6849628" y="4799714"/>
              <a:ext cx="7697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1.0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007043C-9FCA-2383-BEBF-375BF45DB737}"/>
                </a:ext>
              </a:extLst>
            </p:cNvPr>
            <p:cNvSpPr txBox="1"/>
            <p:nvPr/>
          </p:nvSpPr>
          <p:spPr>
            <a:xfrm>
              <a:off x="1793844" y="2271643"/>
              <a:ext cx="7697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0.5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1A90DB1-647F-3B21-F3F8-F1DFFED29B22}"/>
                </a:ext>
              </a:extLst>
            </p:cNvPr>
            <p:cNvSpPr txBox="1"/>
            <p:nvPr/>
          </p:nvSpPr>
          <p:spPr>
            <a:xfrm>
              <a:off x="1793844" y="51686"/>
              <a:ext cx="7697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1.0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AAA6D10-28AC-C4EB-6F25-7E9C7F59CDB2}"/>
                </a:ext>
              </a:extLst>
            </p:cNvPr>
            <p:cNvCxnSpPr>
              <a:cxnSpLocks/>
            </p:cNvCxnSpPr>
            <p:nvPr/>
          </p:nvCxnSpPr>
          <p:spPr>
            <a:xfrm>
              <a:off x="3106426" y="2475490"/>
              <a:ext cx="0" cy="234000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82EB800-9816-364B-010B-6682B23BE7C5}"/>
                </a:ext>
              </a:extLst>
            </p:cNvPr>
            <p:cNvCxnSpPr>
              <a:cxnSpLocks/>
            </p:cNvCxnSpPr>
            <p:nvPr/>
          </p:nvCxnSpPr>
          <p:spPr>
            <a:xfrm>
              <a:off x="6714257" y="505974"/>
              <a:ext cx="0" cy="432000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CB97418-93CA-055C-4AB5-F1AA7D1F782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08197" y="2785225"/>
              <a:ext cx="661440" cy="64377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9BF6E89-B26B-05FB-68CC-2A37F99AE1B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77536" y="624071"/>
              <a:ext cx="741855" cy="110847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EAAF965-DF24-F4E8-E154-D3F66B2DCEE2}"/>
                </a:ext>
              </a:extLst>
            </p:cNvPr>
            <p:cNvSpPr txBox="1"/>
            <p:nvPr/>
          </p:nvSpPr>
          <p:spPr>
            <a:xfrm>
              <a:off x="7327535" y="1368627"/>
              <a:ext cx="2695226" cy="954107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high recall,</a:t>
              </a:r>
              <a:br>
                <a:rPr lang="en-US" sz="2800" dirty="0"/>
              </a:br>
              <a:r>
                <a:rPr lang="en-US" sz="2800" dirty="0"/>
                <a:t>but low precision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B0DAD75-9509-CFA5-90BD-4D85F60353CC}"/>
                </a:ext>
              </a:extLst>
            </p:cNvPr>
            <p:cNvSpPr txBox="1"/>
            <p:nvPr/>
          </p:nvSpPr>
          <p:spPr>
            <a:xfrm>
              <a:off x="3481166" y="3512772"/>
              <a:ext cx="2307106" cy="954107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high precision,</a:t>
              </a:r>
              <a:br>
                <a:rPr lang="en-US" sz="2800" dirty="0"/>
              </a:br>
              <a:r>
                <a:rPr lang="en-US" sz="2800" dirty="0"/>
                <a:t>but low recall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35E9FB3D-762A-46D9-F70E-BF2ED613919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933358" y="1951033"/>
              <a:ext cx="1410943" cy="8702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EEA344F-1260-83CC-9BC3-0E78CF0BA917}"/>
                </a:ext>
              </a:extLst>
            </p:cNvPr>
            <p:cNvSpPr txBox="1"/>
            <p:nvPr/>
          </p:nvSpPr>
          <p:spPr>
            <a:xfrm>
              <a:off x="5485742" y="2683304"/>
              <a:ext cx="4128694" cy="954107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often somewhere between</a:t>
              </a:r>
            </a:p>
            <a:p>
              <a:pPr algn="ctr"/>
              <a:r>
                <a:rPr lang="en-US" sz="2800" dirty="0"/>
                <a:t> is best tradeoff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3F9CD548-F8B3-23FB-9A95-51B6A7C4204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476383" y="1586650"/>
              <a:ext cx="1009359" cy="117321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507AB89C-6D50-EFAB-E9CB-A7E20784193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38985" y="1291358"/>
              <a:ext cx="710035" cy="132795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65E6953-B091-95B3-B0D3-0DBB3D12CDF5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9.4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3245378A-3AC4-31F6-815D-51A34EC82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ROC curve – </a:t>
            </a:r>
            <a:r>
              <a:rPr lang="en-US" sz="2800" dirty="0"/>
              <a:t>trade-off between false positive and false negative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91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9A671E6-1276-4008-9BE6-19F165404C1B}"/>
              </a:ext>
            </a:extLst>
          </p:cNvPr>
          <p:cNvGrpSpPr/>
          <p:nvPr/>
        </p:nvGrpSpPr>
        <p:grpSpPr>
          <a:xfrm>
            <a:off x="1997845" y="429657"/>
            <a:ext cx="10014155" cy="6491013"/>
            <a:chOff x="379774" y="51686"/>
            <a:chExt cx="10014155" cy="6491013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92190A4E-EC61-FF84-7ACC-AF67946812EE}"/>
                </a:ext>
              </a:extLst>
            </p:cNvPr>
            <p:cNvGrpSpPr/>
            <p:nvPr/>
          </p:nvGrpSpPr>
          <p:grpSpPr>
            <a:xfrm>
              <a:off x="2656426" y="316389"/>
              <a:ext cx="4507831" cy="4580463"/>
              <a:chOff x="1700463" y="1002190"/>
              <a:chExt cx="4507831" cy="4580463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D3C21F8-33BD-4C79-9C0B-D27F47AF712A}"/>
                  </a:ext>
                </a:extLst>
              </p:cNvPr>
              <p:cNvSpPr/>
              <p:nvPr/>
            </p:nvSpPr>
            <p:spPr>
              <a:xfrm>
                <a:off x="1700463" y="1026695"/>
                <a:ext cx="4507831" cy="4507831"/>
              </a:xfrm>
              <a:prstGeom prst="rect">
                <a:avLst/>
              </a:prstGeom>
              <a:noFill/>
              <a:ln w="285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A8C48895-3EBC-0D39-1661-699B4DEB09F6}"/>
                  </a:ext>
                </a:extLst>
              </p:cNvPr>
              <p:cNvCxnSpPr/>
              <p:nvPr/>
            </p:nvCxnSpPr>
            <p:spPr>
              <a:xfrm>
                <a:off x="3945189" y="1002190"/>
                <a:ext cx="0" cy="4580463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DCAE6595-245A-84C2-C4CF-FEB894750BC3}"/>
                  </a:ext>
                </a:extLst>
              </p:cNvPr>
              <p:cNvCxnSpPr>
                <a:cxnSpLocks/>
                <a:stCxn id="3" idx="1"/>
                <a:endCxn id="2" idx="3"/>
              </p:cNvCxnSpPr>
              <p:nvPr/>
            </p:nvCxnSpPr>
            <p:spPr>
              <a:xfrm>
                <a:off x="1764631" y="3272589"/>
                <a:ext cx="4443663" cy="8022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4EAE2002-E451-D5EE-464E-EA1FCC1657D4}"/>
                </a:ext>
              </a:extLst>
            </p:cNvPr>
            <p:cNvSpPr/>
            <p:nvPr/>
          </p:nvSpPr>
          <p:spPr>
            <a:xfrm>
              <a:off x="2671301" y="348204"/>
              <a:ext cx="4476914" cy="4500521"/>
            </a:xfrm>
            <a:custGeom>
              <a:avLst/>
              <a:gdLst>
                <a:gd name="connsiteX0" fmla="*/ 1167 w 4476914"/>
                <a:gd name="connsiteY0" fmla="*/ 4500521 h 4500521"/>
                <a:gd name="connsiteX1" fmla="*/ 49293 w 4476914"/>
                <a:gd name="connsiteY1" fmla="*/ 2238584 h 4500521"/>
                <a:gd name="connsiteX2" fmla="*/ 322009 w 4476914"/>
                <a:gd name="connsiteY2" fmla="*/ 891048 h 4500521"/>
                <a:gd name="connsiteX3" fmla="*/ 931609 w 4476914"/>
                <a:gd name="connsiteY3" fmla="*/ 329574 h 4500521"/>
                <a:gd name="connsiteX4" fmla="*/ 2231019 w 4476914"/>
                <a:gd name="connsiteY4" fmla="*/ 40816 h 4500521"/>
                <a:gd name="connsiteX5" fmla="*/ 4476914 w 4476914"/>
                <a:gd name="connsiteY5" fmla="*/ 8732 h 4500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76914" h="4500521">
                  <a:moveTo>
                    <a:pt x="1167" y="4500521"/>
                  </a:moveTo>
                  <a:cubicBezTo>
                    <a:pt x="-1507" y="3670342"/>
                    <a:pt x="-4181" y="2840163"/>
                    <a:pt x="49293" y="2238584"/>
                  </a:cubicBezTo>
                  <a:cubicBezTo>
                    <a:pt x="102767" y="1637005"/>
                    <a:pt x="174956" y="1209216"/>
                    <a:pt x="322009" y="891048"/>
                  </a:cubicBezTo>
                  <a:cubicBezTo>
                    <a:pt x="469062" y="572880"/>
                    <a:pt x="613441" y="471279"/>
                    <a:pt x="931609" y="329574"/>
                  </a:cubicBezTo>
                  <a:cubicBezTo>
                    <a:pt x="1249777" y="187869"/>
                    <a:pt x="1640135" y="94290"/>
                    <a:pt x="2231019" y="40816"/>
                  </a:cubicBezTo>
                  <a:cubicBezTo>
                    <a:pt x="2821903" y="-12658"/>
                    <a:pt x="3649408" y="-1963"/>
                    <a:pt x="4476914" y="8732"/>
                  </a:cubicBezTo>
                </a:path>
              </a:pathLst>
            </a:custGeom>
            <a:noFill/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43215DE-9DF1-9936-600C-933CDCC4F61B}"/>
                </a:ext>
              </a:extLst>
            </p:cNvPr>
            <p:cNvSpPr/>
            <p:nvPr/>
          </p:nvSpPr>
          <p:spPr>
            <a:xfrm>
              <a:off x="2655259" y="389020"/>
              <a:ext cx="4459705" cy="4475747"/>
            </a:xfrm>
            <a:custGeom>
              <a:avLst/>
              <a:gdLst>
                <a:gd name="connsiteX0" fmla="*/ 0 w 4459705"/>
                <a:gd name="connsiteY0" fmla="*/ 4475747 h 4475747"/>
                <a:gd name="connsiteX1" fmla="*/ 529389 w 4459705"/>
                <a:gd name="connsiteY1" fmla="*/ 2695074 h 4475747"/>
                <a:gd name="connsiteX2" fmla="*/ 1604210 w 4459705"/>
                <a:gd name="connsiteY2" fmla="*/ 946484 h 4475747"/>
                <a:gd name="connsiteX3" fmla="*/ 2133600 w 4459705"/>
                <a:gd name="connsiteY3" fmla="*/ 433137 h 4475747"/>
                <a:gd name="connsiteX4" fmla="*/ 2951747 w 4459705"/>
                <a:gd name="connsiteY4" fmla="*/ 112295 h 4475747"/>
                <a:gd name="connsiteX5" fmla="*/ 4459705 w 4459705"/>
                <a:gd name="connsiteY5" fmla="*/ 0 h 4475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59705" h="4475747">
                  <a:moveTo>
                    <a:pt x="0" y="4475747"/>
                  </a:moveTo>
                  <a:cubicBezTo>
                    <a:pt x="131010" y="3879515"/>
                    <a:pt x="262021" y="3283284"/>
                    <a:pt x="529389" y="2695074"/>
                  </a:cubicBezTo>
                  <a:cubicBezTo>
                    <a:pt x="796757" y="2106864"/>
                    <a:pt x="1336842" y="1323473"/>
                    <a:pt x="1604210" y="946484"/>
                  </a:cubicBezTo>
                  <a:cubicBezTo>
                    <a:pt x="1871578" y="569495"/>
                    <a:pt x="1909011" y="572168"/>
                    <a:pt x="2133600" y="433137"/>
                  </a:cubicBezTo>
                  <a:cubicBezTo>
                    <a:pt x="2358189" y="294106"/>
                    <a:pt x="2564063" y="184484"/>
                    <a:pt x="2951747" y="112295"/>
                  </a:cubicBezTo>
                  <a:cubicBezTo>
                    <a:pt x="3339431" y="40105"/>
                    <a:pt x="3899568" y="20052"/>
                    <a:pt x="4459705" y="0"/>
                  </a:cubicBezTo>
                </a:path>
              </a:pathLst>
            </a:custGeom>
            <a:noFill/>
            <a:ln w="57150">
              <a:solidFill>
                <a:srgbClr val="7030A0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DD4CD56-F7C4-C023-4DE7-A4D4A49B0C95}"/>
                </a:ext>
              </a:extLst>
            </p:cNvPr>
            <p:cNvSpPr/>
            <p:nvPr/>
          </p:nvSpPr>
          <p:spPr>
            <a:xfrm rot="16200000" flipH="1">
              <a:off x="2671300" y="348915"/>
              <a:ext cx="4459705" cy="4475747"/>
            </a:xfrm>
            <a:custGeom>
              <a:avLst/>
              <a:gdLst>
                <a:gd name="connsiteX0" fmla="*/ 0 w 4459705"/>
                <a:gd name="connsiteY0" fmla="*/ 4475747 h 4475747"/>
                <a:gd name="connsiteX1" fmla="*/ 529389 w 4459705"/>
                <a:gd name="connsiteY1" fmla="*/ 2695074 h 4475747"/>
                <a:gd name="connsiteX2" fmla="*/ 1604210 w 4459705"/>
                <a:gd name="connsiteY2" fmla="*/ 946484 h 4475747"/>
                <a:gd name="connsiteX3" fmla="*/ 2133600 w 4459705"/>
                <a:gd name="connsiteY3" fmla="*/ 433137 h 4475747"/>
                <a:gd name="connsiteX4" fmla="*/ 2951747 w 4459705"/>
                <a:gd name="connsiteY4" fmla="*/ 112295 h 4475747"/>
                <a:gd name="connsiteX5" fmla="*/ 4459705 w 4459705"/>
                <a:gd name="connsiteY5" fmla="*/ 0 h 4475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59705" h="4475747">
                  <a:moveTo>
                    <a:pt x="0" y="4475747"/>
                  </a:moveTo>
                  <a:cubicBezTo>
                    <a:pt x="131010" y="3879515"/>
                    <a:pt x="262021" y="3283284"/>
                    <a:pt x="529389" y="2695074"/>
                  </a:cubicBezTo>
                  <a:cubicBezTo>
                    <a:pt x="796757" y="2106864"/>
                    <a:pt x="1336842" y="1323473"/>
                    <a:pt x="1604210" y="946484"/>
                  </a:cubicBezTo>
                  <a:cubicBezTo>
                    <a:pt x="1871578" y="569495"/>
                    <a:pt x="1909011" y="572168"/>
                    <a:pt x="2133600" y="433137"/>
                  </a:cubicBezTo>
                  <a:cubicBezTo>
                    <a:pt x="2358189" y="294106"/>
                    <a:pt x="2564063" y="184484"/>
                    <a:pt x="2951747" y="112295"/>
                  </a:cubicBezTo>
                  <a:cubicBezTo>
                    <a:pt x="3339431" y="40105"/>
                    <a:pt x="3899568" y="20052"/>
                    <a:pt x="4459705" y="0"/>
                  </a:cubicBezTo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66457AD-1FB8-F29B-4D3C-83F5044E67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88510" y="348204"/>
              <a:ext cx="4459705" cy="4500521"/>
            </a:xfrm>
            <a:prstGeom prst="line">
              <a:avLst/>
            </a:prstGeom>
            <a:ln w="762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C8B3BC7-90D1-0A34-4155-95B65B659434}"/>
                </a:ext>
              </a:extLst>
            </p:cNvPr>
            <p:cNvCxnSpPr>
              <a:cxnSpLocks/>
            </p:cNvCxnSpPr>
            <p:nvPr/>
          </p:nvCxnSpPr>
          <p:spPr>
            <a:xfrm>
              <a:off x="8056540" y="1745670"/>
              <a:ext cx="2160000" cy="0"/>
            </a:xfrm>
            <a:prstGeom prst="line">
              <a:avLst/>
            </a:prstGeom>
            <a:ln w="76200">
              <a:solidFill>
                <a:srgbClr val="00206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A6BCE33-7078-BDD3-7EBC-2024E0D128ED}"/>
                </a:ext>
              </a:extLst>
            </p:cNvPr>
            <p:cNvCxnSpPr>
              <a:cxnSpLocks/>
            </p:cNvCxnSpPr>
            <p:nvPr/>
          </p:nvCxnSpPr>
          <p:spPr>
            <a:xfrm>
              <a:off x="8056540" y="2679323"/>
              <a:ext cx="2160000" cy="0"/>
            </a:xfrm>
            <a:prstGeom prst="line">
              <a:avLst/>
            </a:prstGeom>
            <a:ln w="76200">
              <a:solidFill>
                <a:srgbClr val="7030A0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373F202-FAED-20C9-EC29-C1143CDA84F0}"/>
                </a:ext>
              </a:extLst>
            </p:cNvPr>
            <p:cNvCxnSpPr>
              <a:cxnSpLocks/>
            </p:cNvCxnSpPr>
            <p:nvPr/>
          </p:nvCxnSpPr>
          <p:spPr>
            <a:xfrm>
              <a:off x="8056540" y="3756410"/>
              <a:ext cx="2160000" cy="0"/>
            </a:xfrm>
            <a:prstGeom prst="line">
              <a:avLst/>
            </a:prstGeom>
            <a:ln w="76200">
              <a:solidFill>
                <a:schemeClr val="accent4">
                  <a:lumMod val="75000"/>
                </a:schemeClr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D93BCD1-D520-8776-AE58-0EA57A32A5AD}"/>
                </a:ext>
              </a:extLst>
            </p:cNvPr>
            <p:cNvSpPr txBox="1"/>
            <p:nvPr/>
          </p:nvSpPr>
          <p:spPr>
            <a:xfrm>
              <a:off x="7808836" y="174797"/>
              <a:ext cx="25722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perfect classifier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AAAFBE4-CC34-4F15-7820-35FD9BCA2EBF}"/>
                </a:ext>
              </a:extLst>
            </p:cNvPr>
            <p:cNvSpPr txBox="1"/>
            <p:nvPr/>
          </p:nvSpPr>
          <p:spPr>
            <a:xfrm>
              <a:off x="8267552" y="1194927"/>
              <a:ext cx="17379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classifier 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89469AF-B247-2A87-E3A2-8314B2EDF59D}"/>
                </a:ext>
              </a:extLst>
            </p:cNvPr>
            <p:cNvSpPr txBox="1"/>
            <p:nvPr/>
          </p:nvSpPr>
          <p:spPr>
            <a:xfrm>
              <a:off x="8273964" y="2112378"/>
              <a:ext cx="17251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classifier B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FE887EB-2194-C27D-057F-43B8DB6C2454}"/>
                </a:ext>
              </a:extLst>
            </p:cNvPr>
            <p:cNvSpPr txBox="1"/>
            <p:nvPr/>
          </p:nvSpPr>
          <p:spPr>
            <a:xfrm>
              <a:off x="8276368" y="3194854"/>
              <a:ext cx="17203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classifier C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E96DB3D-EF04-D8EA-8480-1F32EB6A4E27}"/>
                </a:ext>
              </a:extLst>
            </p:cNvPr>
            <p:cNvSpPr txBox="1"/>
            <p:nvPr/>
          </p:nvSpPr>
          <p:spPr>
            <a:xfrm>
              <a:off x="3202067" y="5342370"/>
              <a:ext cx="347383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false positive rate</a:t>
              </a:r>
            </a:p>
            <a:p>
              <a:pPr algn="ctr"/>
              <a:r>
                <a:rPr lang="en-US" sz="3600" dirty="0"/>
                <a:t>(1–precision)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5D64A31-0AAC-8A42-939F-042441AB57C0}"/>
                </a:ext>
              </a:extLst>
            </p:cNvPr>
            <p:cNvCxnSpPr>
              <a:cxnSpLocks/>
            </p:cNvCxnSpPr>
            <p:nvPr/>
          </p:nvCxnSpPr>
          <p:spPr>
            <a:xfrm>
              <a:off x="7977344" y="4898294"/>
              <a:ext cx="2160000" cy="0"/>
            </a:xfrm>
            <a:prstGeom prst="line">
              <a:avLst/>
            </a:prstGeom>
            <a:ln w="762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59A85C5-D21A-9FD6-27C9-D80546C8A94D}"/>
                </a:ext>
              </a:extLst>
            </p:cNvPr>
            <p:cNvSpPr txBox="1"/>
            <p:nvPr/>
          </p:nvSpPr>
          <p:spPr>
            <a:xfrm>
              <a:off x="7720761" y="4328001"/>
              <a:ext cx="26731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random classifier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8C9DD9D-83C6-96E7-BD38-FCAA3B946B78}"/>
                </a:ext>
              </a:extLst>
            </p:cNvPr>
            <p:cNvSpPr txBox="1"/>
            <p:nvPr/>
          </p:nvSpPr>
          <p:spPr>
            <a:xfrm>
              <a:off x="2144903" y="4799714"/>
              <a:ext cx="4187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E58A2BF-406F-EAB2-7869-697040484567}"/>
                </a:ext>
              </a:extLst>
            </p:cNvPr>
            <p:cNvSpPr txBox="1"/>
            <p:nvPr/>
          </p:nvSpPr>
          <p:spPr>
            <a:xfrm>
              <a:off x="4533480" y="4799714"/>
              <a:ext cx="7697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0.5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AC5DCD2-ACC8-594F-6538-A0313718B70D}"/>
                </a:ext>
              </a:extLst>
            </p:cNvPr>
            <p:cNvSpPr txBox="1"/>
            <p:nvPr/>
          </p:nvSpPr>
          <p:spPr>
            <a:xfrm>
              <a:off x="6849628" y="4799714"/>
              <a:ext cx="7697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1.0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007043C-9FCA-2383-BEBF-375BF45DB737}"/>
                </a:ext>
              </a:extLst>
            </p:cNvPr>
            <p:cNvSpPr txBox="1"/>
            <p:nvPr/>
          </p:nvSpPr>
          <p:spPr>
            <a:xfrm>
              <a:off x="1793844" y="2271643"/>
              <a:ext cx="7697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0.5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1A90DB1-647F-3B21-F3F8-F1DFFED29B22}"/>
                </a:ext>
              </a:extLst>
            </p:cNvPr>
            <p:cNvSpPr txBox="1"/>
            <p:nvPr/>
          </p:nvSpPr>
          <p:spPr>
            <a:xfrm>
              <a:off x="1793844" y="51686"/>
              <a:ext cx="7697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1.0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1116FF7-3AEA-2770-4B21-603BA28B2A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01540" y="680332"/>
              <a:ext cx="270000" cy="270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D30E733-8C43-1519-59B4-BC0D83C642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63606" y="236984"/>
              <a:ext cx="270000" cy="270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E7ED167-F7C5-18E8-1F63-498C5526CE1F}"/>
                </a:ext>
              </a:extLst>
            </p:cNvPr>
            <p:cNvSpPr txBox="1"/>
            <p:nvPr/>
          </p:nvSpPr>
          <p:spPr>
            <a:xfrm rot="16200000">
              <a:off x="-715012" y="1919306"/>
              <a:ext cx="338990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dirty="0"/>
                <a:t>true positive rate</a:t>
              </a:r>
            </a:p>
            <a:p>
              <a:pPr algn="ctr"/>
              <a:r>
                <a:rPr lang="en-US" sz="3600" dirty="0"/>
                <a:t>(recall)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BDF2B98-3A41-C7B9-6D7E-992921FF3EEB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9.5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68C47BF-9A85-4A0A-62E3-97EE0620C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ROC curve – </a:t>
            </a:r>
            <a:r>
              <a:rPr lang="en-US" sz="2800" dirty="0"/>
              <a:t>choosing between classifiers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119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88428C3-2E17-1E02-FF06-73D6D4D8A53A}"/>
              </a:ext>
            </a:extLst>
          </p:cNvPr>
          <p:cNvGrpSpPr/>
          <p:nvPr/>
        </p:nvGrpSpPr>
        <p:grpSpPr>
          <a:xfrm>
            <a:off x="1143326" y="1382685"/>
            <a:ext cx="9836053" cy="4950777"/>
            <a:chOff x="181628" y="830883"/>
            <a:chExt cx="9836053" cy="4950777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5239988D-9527-063E-307D-258428D1FA04}"/>
                </a:ext>
              </a:extLst>
            </p:cNvPr>
            <p:cNvSpPr/>
            <p:nvPr/>
          </p:nvSpPr>
          <p:spPr>
            <a:xfrm>
              <a:off x="3018971" y="1793394"/>
              <a:ext cx="6998710" cy="3988266"/>
            </a:xfrm>
            <a:custGeom>
              <a:avLst/>
              <a:gdLst>
                <a:gd name="connsiteX0" fmla="*/ 0 w 9378175"/>
                <a:gd name="connsiteY0" fmla="*/ 2863915 h 4875630"/>
                <a:gd name="connsiteX1" fmla="*/ 646771 w 9378175"/>
                <a:gd name="connsiteY1" fmla="*/ 2038725 h 4875630"/>
                <a:gd name="connsiteX2" fmla="*/ 1338146 w 9378175"/>
                <a:gd name="connsiteY2" fmla="*/ 3276510 h 4875630"/>
                <a:gd name="connsiteX3" fmla="*/ 1862254 w 9378175"/>
                <a:gd name="connsiteY3" fmla="*/ 2429018 h 4875630"/>
                <a:gd name="connsiteX4" fmla="*/ 2575932 w 9378175"/>
                <a:gd name="connsiteY4" fmla="*/ 4871135 h 4875630"/>
                <a:gd name="connsiteX5" fmla="*/ 3200400 w 9378175"/>
                <a:gd name="connsiteY5" fmla="*/ 3053486 h 4875630"/>
                <a:gd name="connsiteX6" fmla="*/ 3612995 w 9378175"/>
                <a:gd name="connsiteY6" fmla="*/ 3756013 h 4875630"/>
                <a:gd name="connsiteX7" fmla="*/ 3858322 w 9378175"/>
                <a:gd name="connsiteY7" fmla="*/ 3421476 h 4875630"/>
                <a:gd name="connsiteX8" fmla="*/ 4337824 w 9378175"/>
                <a:gd name="connsiteY8" fmla="*/ 4358179 h 4875630"/>
                <a:gd name="connsiteX9" fmla="*/ 4884234 w 9378175"/>
                <a:gd name="connsiteY9" fmla="*/ 1949515 h 4875630"/>
                <a:gd name="connsiteX10" fmla="*/ 5307980 w 9378175"/>
                <a:gd name="connsiteY10" fmla="*/ 2596286 h 4875630"/>
                <a:gd name="connsiteX11" fmla="*/ 5999356 w 9378175"/>
                <a:gd name="connsiteY11" fmla="*/ 42657 h 4875630"/>
                <a:gd name="connsiteX12" fmla="*/ 6512312 w 9378175"/>
                <a:gd name="connsiteY12" fmla="*/ 979359 h 4875630"/>
                <a:gd name="connsiteX13" fmla="*/ 6835697 w 9378175"/>
                <a:gd name="connsiteY13" fmla="*/ 734032 h 4875630"/>
                <a:gd name="connsiteX14" fmla="*/ 7270595 w 9378175"/>
                <a:gd name="connsiteY14" fmla="*/ 2016423 h 4875630"/>
                <a:gd name="connsiteX15" fmla="*/ 7549375 w 9378175"/>
                <a:gd name="connsiteY15" fmla="*/ 1748793 h 4875630"/>
                <a:gd name="connsiteX16" fmla="*/ 7883912 w 9378175"/>
                <a:gd name="connsiteY16" fmla="*/ 3889827 h 4875630"/>
                <a:gd name="connsiteX17" fmla="*/ 8263054 w 9378175"/>
                <a:gd name="connsiteY17" fmla="*/ 3131545 h 4875630"/>
                <a:gd name="connsiteX18" fmla="*/ 8753707 w 9378175"/>
                <a:gd name="connsiteY18" fmla="*/ 3466081 h 4875630"/>
                <a:gd name="connsiteX19" fmla="*/ 9088244 w 9378175"/>
                <a:gd name="connsiteY19" fmla="*/ 2685496 h 4875630"/>
                <a:gd name="connsiteX20" fmla="*/ 9378175 w 9378175"/>
                <a:gd name="connsiteY20" fmla="*/ 3120393 h 4875630"/>
                <a:gd name="connsiteX0" fmla="*/ 0 w 9378175"/>
                <a:gd name="connsiteY0" fmla="*/ 2863915 h 4875630"/>
                <a:gd name="connsiteX1" fmla="*/ 1338146 w 9378175"/>
                <a:gd name="connsiteY1" fmla="*/ 3276510 h 4875630"/>
                <a:gd name="connsiteX2" fmla="*/ 1862254 w 9378175"/>
                <a:gd name="connsiteY2" fmla="*/ 2429018 h 4875630"/>
                <a:gd name="connsiteX3" fmla="*/ 2575932 w 9378175"/>
                <a:gd name="connsiteY3" fmla="*/ 4871135 h 4875630"/>
                <a:gd name="connsiteX4" fmla="*/ 3200400 w 9378175"/>
                <a:gd name="connsiteY4" fmla="*/ 3053486 h 4875630"/>
                <a:gd name="connsiteX5" fmla="*/ 3612995 w 9378175"/>
                <a:gd name="connsiteY5" fmla="*/ 3756013 h 4875630"/>
                <a:gd name="connsiteX6" fmla="*/ 3858322 w 9378175"/>
                <a:gd name="connsiteY6" fmla="*/ 3421476 h 4875630"/>
                <a:gd name="connsiteX7" fmla="*/ 4337824 w 9378175"/>
                <a:gd name="connsiteY7" fmla="*/ 4358179 h 4875630"/>
                <a:gd name="connsiteX8" fmla="*/ 4884234 w 9378175"/>
                <a:gd name="connsiteY8" fmla="*/ 1949515 h 4875630"/>
                <a:gd name="connsiteX9" fmla="*/ 5307980 w 9378175"/>
                <a:gd name="connsiteY9" fmla="*/ 2596286 h 4875630"/>
                <a:gd name="connsiteX10" fmla="*/ 5999356 w 9378175"/>
                <a:gd name="connsiteY10" fmla="*/ 42657 h 4875630"/>
                <a:gd name="connsiteX11" fmla="*/ 6512312 w 9378175"/>
                <a:gd name="connsiteY11" fmla="*/ 979359 h 4875630"/>
                <a:gd name="connsiteX12" fmla="*/ 6835697 w 9378175"/>
                <a:gd name="connsiteY12" fmla="*/ 734032 h 4875630"/>
                <a:gd name="connsiteX13" fmla="*/ 7270595 w 9378175"/>
                <a:gd name="connsiteY13" fmla="*/ 2016423 h 4875630"/>
                <a:gd name="connsiteX14" fmla="*/ 7549375 w 9378175"/>
                <a:gd name="connsiteY14" fmla="*/ 1748793 h 4875630"/>
                <a:gd name="connsiteX15" fmla="*/ 7883912 w 9378175"/>
                <a:gd name="connsiteY15" fmla="*/ 3889827 h 4875630"/>
                <a:gd name="connsiteX16" fmla="*/ 8263054 w 9378175"/>
                <a:gd name="connsiteY16" fmla="*/ 3131545 h 4875630"/>
                <a:gd name="connsiteX17" fmla="*/ 8753707 w 9378175"/>
                <a:gd name="connsiteY17" fmla="*/ 3466081 h 4875630"/>
                <a:gd name="connsiteX18" fmla="*/ 9088244 w 9378175"/>
                <a:gd name="connsiteY18" fmla="*/ 2685496 h 4875630"/>
                <a:gd name="connsiteX19" fmla="*/ 9378175 w 9378175"/>
                <a:gd name="connsiteY19" fmla="*/ 3120393 h 4875630"/>
                <a:gd name="connsiteX0" fmla="*/ 0 w 8040029"/>
                <a:gd name="connsiteY0" fmla="*/ 3276510 h 4875630"/>
                <a:gd name="connsiteX1" fmla="*/ 524108 w 8040029"/>
                <a:gd name="connsiteY1" fmla="*/ 2429018 h 4875630"/>
                <a:gd name="connsiteX2" fmla="*/ 1237786 w 8040029"/>
                <a:gd name="connsiteY2" fmla="*/ 4871135 h 4875630"/>
                <a:gd name="connsiteX3" fmla="*/ 1862254 w 8040029"/>
                <a:gd name="connsiteY3" fmla="*/ 3053486 h 4875630"/>
                <a:gd name="connsiteX4" fmla="*/ 2274849 w 8040029"/>
                <a:gd name="connsiteY4" fmla="*/ 3756013 h 4875630"/>
                <a:gd name="connsiteX5" fmla="*/ 2520176 w 8040029"/>
                <a:gd name="connsiteY5" fmla="*/ 3421476 h 4875630"/>
                <a:gd name="connsiteX6" fmla="*/ 2999678 w 8040029"/>
                <a:gd name="connsiteY6" fmla="*/ 4358179 h 4875630"/>
                <a:gd name="connsiteX7" fmla="*/ 3546088 w 8040029"/>
                <a:gd name="connsiteY7" fmla="*/ 1949515 h 4875630"/>
                <a:gd name="connsiteX8" fmla="*/ 3969834 w 8040029"/>
                <a:gd name="connsiteY8" fmla="*/ 2596286 h 4875630"/>
                <a:gd name="connsiteX9" fmla="*/ 4661210 w 8040029"/>
                <a:gd name="connsiteY9" fmla="*/ 42657 h 4875630"/>
                <a:gd name="connsiteX10" fmla="*/ 5174166 w 8040029"/>
                <a:gd name="connsiteY10" fmla="*/ 979359 h 4875630"/>
                <a:gd name="connsiteX11" fmla="*/ 5497551 w 8040029"/>
                <a:gd name="connsiteY11" fmla="*/ 734032 h 4875630"/>
                <a:gd name="connsiteX12" fmla="*/ 5932449 w 8040029"/>
                <a:gd name="connsiteY12" fmla="*/ 2016423 h 4875630"/>
                <a:gd name="connsiteX13" fmla="*/ 6211229 w 8040029"/>
                <a:gd name="connsiteY13" fmla="*/ 1748793 h 4875630"/>
                <a:gd name="connsiteX14" fmla="*/ 6545766 w 8040029"/>
                <a:gd name="connsiteY14" fmla="*/ 3889827 h 4875630"/>
                <a:gd name="connsiteX15" fmla="*/ 6924908 w 8040029"/>
                <a:gd name="connsiteY15" fmla="*/ 3131545 h 4875630"/>
                <a:gd name="connsiteX16" fmla="*/ 7415561 w 8040029"/>
                <a:gd name="connsiteY16" fmla="*/ 3466081 h 4875630"/>
                <a:gd name="connsiteX17" fmla="*/ 7750098 w 8040029"/>
                <a:gd name="connsiteY17" fmla="*/ 2685496 h 4875630"/>
                <a:gd name="connsiteX18" fmla="*/ 8040029 w 8040029"/>
                <a:gd name="connsiteY18" fmla="*/ 3120393 h 4875630"/>
                <a:gd name="connsiteX0" fmla="*/ 0 w 7515921"/>
                <a:gd name="connsiteY0" fmla="*/ 2429018 h 4875630"/>
                <a:gd name="connsiteX1" fmla="*/ 713678 w 7515921"/>
                <a:gd name="connsiteY1" fmla="*/ 4871135 h 4875630"/>
                <a:gd name="connsiteX2" fmla="*/ 1338146 w 7515921"/>
                <a:gd name="connsiteY2" fmla="*/ 3053486 h 4875630"/>
                <a:gd name="connsiteX3" fmla="*/ 1750741 w 7515921"/>
                <a:gd name="connsiteY3" fmla="*/ 3756013 h 4875630"/>
                <a:gd name="connsiteX4" fmla="*/ 1996068 w 7515921"/>
                <a:gd name="connsiteY4" fmla="*/ 3421476 h 4875630"/>
                <a:gd name="connsiteX5" fmla="*/ 2475570 w 7515921"/>
                <a:gd name="connsiteY5" fmla="*/ 4358179 h 4875630"/>
                <a:gd name="connsiteX6" fmla="*/ 3021980 w 7515921"/>
                <a:gd name="connsiteY6" fmla="*/ 1949515 h 4875630"/>
                <a:gd name="connsiteX7" fmla="*/ 3445726 w 7515921"/>
                <a:gd name="connsiteY7" fmla="*/ 2596286 h 4875630"/>
                <a:gd name="connsiteX8" fmla="*/ 4137102 w 7515921"/>
                <a:gd name="connsiteY8" fmla="*/ 42657 h 4875630"/>
                <a:gd name="connsiteX9" fmla="*/ 4650058 w 7515921"/>
                <a:gd name="connsiteY9" fmla="*/ 979359 h 4875630"/>
                <a:gd name="connsiteX10" fmla="*/ 4973443 w 7515921"/>
                <a:gd name="connsiteY10" fmla="*/ 734032 h 4875630"/>
                <a:gd name="connsiteX11" fmla="*/ 5408341 w 7515921"/>
                <a:gd name="connsiteY11" fmla="*/ 2016423 h 4875630"/>
                <a:gd name="connsiteX12" fmla="*/ 5687121 w 7515921"/>
                <a:gd name="connsiteY12" fmla="*/ 1748793 h 4875630"/>
                <a:gd name="connsiteX13" fmla="*/ 6021658 w 7515921"/>
                <a:gd name="connsiteY13" fmla="*/ 3889827 h 4875630"/>
                <a:gd name="connsiteX14" fmla="*/ 6400800 w 7515921"/>
                <a:gd name="connsiteY14" fmla="*/ 3131545 h 4875630"/>
                <a:gd name="connsiteX15" fmla="*/ 6891453 w 7515921"/>
                <a:gd name="connsiteY15" fmla="*/ 3466081 h 4875630"/>
                <a:gd name="connsiteX16" fmla="*/ 7225990 w 7515921"/>
                <a:gd name="connsiteY16" fmla="*/ 2685496 h 4875630"/>
                <a:gd name="connsiteX17" fmla="*/ 7515921 w 7515921"/>
                <a:gd name="connsiteY17" fmla="*/ 3120393 h 4875630"/>
                <a:gd name="connsiteX0" fmla="*/ 0 w 6802243"/>
                <a:gd name="connsiteY0" fmla="*/ 4871135 h 4875630"/>
                <a:gd name="connsiteX1" fmla="*/ 624468 w 6802243"/>
                <a:gd name="connsiteY1" fmla="*/ 3053486 h 4875630"/>
                <a:gd name="connsiteX2" fmla="*/ 1037063 w 6802243"/>
                <a:gd name="connsiteY2" fmla="*/ 3756013 h 4875630"/>
                <a:gd name="connsiteX3" fmla="*/ 1282390 w 6802243"/>
                <a:gd name="connsiteY3" fmla="*/ 3421476 h 4875630"/>
                <a:gd name="connsiteX4" fmla="*/ 1761892 w 6802243"/>
                <a:gd name="connsiteY4" fmla="*/ 4358179 h 4875630"/>
                <a:gd name="connsiteX5" fmla="*/ 2308302 w 6802243"/>
                <a:gd name="connsiteY5" fmla="*/ 1949515 h 4875630"/>
                <a:gd name="connsiteX6" fmla="*/ 2732048 w 6802243"/>
                <a:gd name="connsiteY6" fmla="*/ 2596286 h 4875630"/>
                <a:gd name="connsiteX7" fmla="*/ 3423424 w 6802243"/>
                <a:gd name="connsiteY7" fmla="*/ 42657 h 4875630"/>
                <a:gd name="connsiteX8" fmla="*/ 3936380 w 6802243"/>
                <a:gd name="connsiteY8" fmla="*/ 979359 h 4875630"/>
                <a:gd name="connsiteX9" fmla="*/ 4259765 w 6802243"/>
                <a:gd name="connsiteY9" fmla="*/ 734032 h 4875630"/>
                <a:gd name="connsiteX10" fmla="*/ 4694663 w 6802243"/>
                <a:gd name="connsiteY10" fmla="*/ 2016423 h 4875630"/>
                <a:gd name="connsiteX11" fmla="*/ 4973443 w 6802243"/>
                <a:gd name="connsiteY11" fmla="*/ 1748793 h 4875630"/>
                <a:gd name="connsiteX12" fmla="*/ 5307980 w 6802243"/>
                <a:gd name="connsiteY12" fmla="*/ 3889827 h 4875630"/>
                <a:gd name="connsiteX13" fmla="*/ 5687122 w 6802243"/>
                <a:gd name="connsiteY13" fmla="*/ 3131545 h 4875630"/>
                <a:gd name="connsiteX14" fmla="*/ 6177775 w 6802243"/>
                <a:gd name="connsiteY14" fmla="*/ 3466081 h 4875630"/>
                <a:gd name="connsiteX15" fmla="*/ 6512312 w 6802243"/>
                <a:gd name="connsiteY15" fmla="*/ 2685496 h 4875630"/>
                <a:gd name="connsiteX16" fmla="*/ 6802243 w 6802243"/>
                <a:gd name="connsiteY16" fmla="*/ 3120393 h 4875630"/>
                <a:gd name="connsiteX0" fmla="*/ 0 w 6177775"/>
                <a:gd name="connsiteY0" fmla="*/ 3053486 h 4394281"/>
                <a:gd name="connsiteX1" fmla="*/ 412595 w 6177775"/>
                <a:gd name="connsiteY1" fmla="*/ 3756013 h 4394281"/>
                <a:gd name="connsiteX2" fmla="*/ 657922 w 6177775"/>
                <a:gd name="connsiteY2" fmla="*/ 3421476 h 4394281"/>
                <a:gd name="connsiteX3" fmla="*/ 1137424 w 6177775"/>
                <a:gd name="connsiteY3" fmla="*/ 4358179 h 4394281"/>
                <a:gd name="connsiteX4" fmla="*/ 1683834 w 6177775"/>
                <a:gd name="connsiteY4" fmla="*/ 1949515 h 4394281"/>
                <a:gd name="connsiteX5" fmla="*/ 2107580 w 6177775"/>
                <a:gd name="connsiteY5" fmla="*/ 2596286 h 4394281"/>
                <a:gd name="connsiteX6" fmla="*/ 2798956 w 6177775"/>
                <a:gd name="connsiteY6" fmla="*/ 42657 h 4394281"/>
                <a:gd name="connsiteX7" fmla="*/ 3311912 w 6177775"/>
                <a:gd name="connsiteY7" fmla="*/ 979359 h 4394281"/>
                <a:gd name="connsiteX8" fmla="*/ 3635297 w 6177775"/>
                <a:gd name="connsiteY8" fmla="*/ 734032 h 4394281"/>
                <a:gd name="connsiteX9" fmla="*/ 4070195 w 6177775"/>
                <a:gd name="connsiteY9" fmla="*/ 2016423 h 4394281"/>
                <a:gd name="connsiteX10" fmla="*/ 4348975 w 6177775"/>
                <a:gd name="connsiteY10" fmla="*/ 1748793 h 4394281"/>
                <a:gd name="connsiteX11" fmla="*/ 4683512 w 6177775"/>
                <a:gd name="connsiteY11" fmla="*/ 3889827 h 4394281"/>
                <a:gd name="connsiteX12" fmla="*/ 5062654 w 6177775"/>
                <a:gd name="connsiteY12" fmla="*/ 3131545 h 4394281"/>
                <a:gd name="connsiteX13" fmla="*/ 5553307 w 6177775"/>
                <a:gd name="connsiteY13" fmla="*/ 3466081 h 4394281"/>
                <a:gd name="connsiteX14" fmla="*/ 5887844 w 6177775"/>
                <a:gd name="connsiteY14" fmla="*/ 2685496 h 4394281"/>
                <a:gd name="connsiteX15" fmla="*/ 6177775 w 6177775"/>
                <a:gd name="connsiteY15" fmla="*/ 3120393 h 4394281"/>
                <a:gd name="connsiteX0" fmla="*/ 0 w 5887844"/>
                <a:gd name="connsiteY0" fmla="*/ 3053486 h 4394281"/>
                <a:gd name="connsiteX1" fmla="*/ 412595 w 5887844"/>
                <a:gd name="connsiteY1" fmla="*/ 3756013 h 4394281"/>
                <a:gd name="connsiteX2" fmla="*/ 657922 w 5887844"/>
                <a:gd name="connsiteY2" fmla="*/ 3421476 h 4394281"/>
                <a:gd name="connsiteX3" fmla="*/ 1137424 w 5887844"/>
                <a:gd name="connsiteY3" fmla="*/ 4358179 h 4394281"/>
                <a:gd name="connsiteX4" fmla="*/ 1683834 w 5887844"/>
                <a:gd name="connsiteY4" fmla="*/ 1949515 h 4394281"/>
                <a:gd name="connsiteX5" fmla="*/ 2107580 w 5887844"/>
                <a:gd name="connsiteY5" fmla="*/ 2596286 h 4394281"/>
                <a:gd name="connsiteX6" fmla="*/ 2798956 w 5887844"/>
                <a:gd name="connsiteY6" fmla="*/ 42657 h 4394281"/>
                <a:gd name="connsiteX7" fmla="*/ 3311912 w 5887844"/>
                <a:gd name="connsiteY7" fmla="*/ 979359 h 4394281"/>
                <a:gd name="connsiteX8" fmla="*/ 3635297 w 5887844"/>
                <a:gd name="connsiteY8" fmla="*/ 734032 h 4394281"/>
                <a:gd name="connsiteX9" fmla="*/ 4070195 w 5887844"/>
                <a:gd name="connsiteY9" fmla="*/ 2016423 h 4394281"/>
                <a:gd name="connsiteX10" fmla="*/ 4348975 w 5887844"/>
                <a:gd name="connsiteY10" fmla="*/ 1748793 h 4394281"/>
                <a:gd name="connsiteX11" fmla="*/ 4683512 w 5887844"/>
                <a:gd name="connsiteY11" fmla="*/ 3889827 h 4394281"/>
                <a:gd name="connsiteX12" fmla="*/ 5062654 w 5887844"/>
                <a:gd name="connsiteY12" fmla="*/ 3131545 h 4394281"/>
                <a:gd name="connsiteX13" fmla="*/ 5553307 w 5887844"/>
                <a:gd name="connsiteY13" fmla="*/ 3466081 h 4394281"/>
                <a:gd name="connsiteX14" fmla="*/ 5887844 w 5887844"/>
                <a:gd name="connsiteY14" fmla="*/ 2685496 h 4394281"/>
                <a:gd name="connsiteX0" fmla="*/ 0 w 5553307"/>
                <a:gd name="connsiteY0" fmla="*/ 3053486 h 4394281"/>
                <a:gd name="connsiteX1" fmla="*/ 412595 w 5553307"/>
                <a:gd name="connsiteY1" fmla="*/ 3756013 h 4394281"/>
                <a:gd name="connsiteX2" fmla="*/ 657922 w 5553307"/>
                <a:gd name="connsiteY2" fmla="*/ 3421476 h 4394281"/>
                <a:gd name="connsiteX3" fmla="*/ 1137424 w 5553307"/>
                <a:gd name="connsiteY3" fmla="*/ 4358179 h 4394281"/>
                <a:gd name="connsiteX4" fmla="*/ 1683834 w 5553307"/>
                <a:gd name="connsiteY4" fmla="*/ 1949515 h 4394281"/>
                <a:gd name="connsiteX5" fmla="*/ 2107580 w 5553307"/>
                <a:gd name="connsiteY5" fmla="*/ 2596286 h 4394281"/>
                <a:gd name="connsiteX6" fmla="*/ 2798956 w 5553307"/>
                <a:gd name="connsiteY6" fmla="*/ 42657 h 4394281"/>
                <a:gd name="connsiteX7" fmla="*/ 3311912 w 5553307"/>
                <a:gd name="connsiteY7" fmla="*/ 979359 h 4394281"/>
                <a:gd name="connsiteX8" fmla="*/ 3635297 w 5553307"/>
                <a:gd name="connsiteY8" fmla="*/ 734032 h 4394281"/>
                <a:gd name="connsiteX9" fmla="*/ 4070195 w 5553307"/>
                <a:gd name="connsiteY9" fmla="*/ 2016423 h 4394281"/>
                <a:gd name="connsiteX10" fmla="*/ 4348975 w 5553307"/>
                <a:gd name="connsiteY10" fmla="*/ 1748793 h 4394281"/>
                <a:gd name="connsiteX11" fmla="*/ 4683512 w 5553307"/>
                <a:gd name="connsiteY11" fmla="*/ 3889827 h 4394281"/>
                <a:gd name="connsiteX12" fmla="*/ 5062654 w 5553307"/>
                <a:gd name="connsiteY12" fmla="*/ 3131545 h 4394281"/>
                <a:gd name="connsiteX13" fmla="*/ 5553307 w 5553307"/>
                <a:gd name="connsiteY13" fmla="*/ 3466081 h 4394281"/>
                <a:gd name="connsiteX0" fmla="*/ 0 w 5062654"/>
                <a:gd name="connsiteY0" fmla="*/ 3053486 h 4394281"/>
                <a:gd name="connsiteX1" fmla="*/ 412595 w 5062654"/>
                <a:gd name="connsiteY1" fmla="*/ 3756013 h 4394281"/>
                <a:gd name="connsiteX2" fmla="*/ 657922 w 5062654"/>
                <a:gd name="connsiteY2" fmla="*/ 3421476 h 4394281"/>
                <a:gd name="connsiteX3" fmla="*/ 1137424 w 5062654"/>
                <a:gd name="connsiteY3" fmla="*/ 4358179 h 4394281"/>
                <a:gd name="connsiteX4" fmla="*/ 1683834 w 5062654"/>
                <a:gd name="connsiteY4" fmla="*/ 1949515 h 4394281"/>
                <a:gd name="connsiteX5" fmla="*/ 2107580 w 5062654"/>
                <a:gd name="connsiteY5" fmla="*/ 2596286 h 4394281"/>
                <a:gd name="connsiteX6" fmla="*/ 2798956 w 5062654"/>
                <a:gd name="connsiteY6" fmla="*/ 42657 h 4394281"/>
                <a:gd name="connsiteX7" fmla="*/ 3311912 w 5062654"/>
                <a:gd name="connsiteY7" fmla="*/ 979359 h 4394281"/>
                <a:gd name="connsiteX8" fmla="*/ 3635297 w 5062654"/>
                <a:gd name="connsiteY8" fmla="*/ 734032 h 4394281"/>
                <a:gd name="connsiteX9" fmla="*/ 4070195 w 5062654"/>
                <a:gd name="connsiteY9" fmla="*/ 2016423 h 4394281"/>
                <a:gd name="connsiteX10" fmla="*/ 4348975 w 5062654"/>
                <a:gd name="connsiteY10" fmla="*/ 1748793 h 4394281"/>
                <a:gd name="connsiteX11" fmla="*/ 4683512 w 5062654"/>
                <a:gd name="connsiteY11" fmla="*/ 3889827 h 4394281"/>
                <a:gd name="connsiteX12" fmla="*/ 5062654 w 5062654"/>
                <a:gd name="connsiteY12" fmla="*/ 3131545 h 4394281"/>
                <a:gd name="connsiteX0" fmla="*/ 0 w 4683512"/>
                <a:gd name="connsiteY0" fmla="*/ 3053486 h 4394281"/>
                <a:gd name="connsiteX1" fmla="*/ 412595 w 4683512"/>
                <a:gd name="connsiteY1" fmla="*/ 3756013 h 4394281"/>
                <a:gd name="connsiteX2" fmla="*/ 657922 w 4683512"/>
                <a:gd name="connsiteY2" fmla="*/ 3421476 h 4394281"/>
                <a:gd name="connsiteX3" fmla="*/ 1137424 w 4683512"/>
                <a:gd name="connsiteY3" fmla="*/ 4358179 h 4394281"/>
                <a:gd name="connsiteX4" fmla="*/ 1683834 w 4683512"/>
                <a:gd name="connsiteY4" fmla="*/ 1949515 h 4394281"/>
                <a:gd name="connsiteX5" fmla="*/ 2107580 w 4683512"/>
                <a:gd name="connsiteY5" fmla="*/ 2596286 h 4394281"/>
                <a:gd name="connsiteX6" fmla="*/ 2798956 w 4683512"/>
                <a:gd name="connsiteY6" fmla="*/ 42657 h 4394281"/>
                <a:gd name="connsiteX7" fmla="*/ 3311912 w 4683512"/>
                <a:gd name="connsiteY7" fmla="*/ 979359 h 4394281"/>
                <a:gd name="connsiteX8" fmla="*/ 3635297 w 4683512"/>
                <a:gd name="connsiteY8" fmla="*/ 734032 h 4394281"/>
                <a:gd name="connsiteX9" fmla="*/ 4070195 w 4683512"/>
                <a:gd name="connsiteY9" fmla="*/ 2016423 h 4394281"/>
                <a:gd name="connsiteX10" fmla="*/ 4348975 w 4683512"/>
                <a:gd name="connsiteY10" fmla="*/ 1748793 h 4394281"/>
                <a:gd name="connsiteX11" fmla="*/ 4683512 w 4683512"/>
                <a:gd name="connsiteY11" fmla="*/ 3889827 h 4394281"/>
                <a:gd name="connsiteX0" fmla="*/ 0 w 4348975"/>
                <a:gd name="connsiteY0" fmla="*/ 3053486 h 4394281"/>
                <a:gd name="connsiteX1" fmla="*/ 412595 w 4348975"/>
                <a:gd name="connsiteY1" fmla="*/ 3756013 h 4394281"/>
                <a:gd name="connsiteX2" fmla="*/ 657922 w 4348975"/>
                <a:gd name="connsiteY2" fmla="*/ 3421476 h 4394281"/>
                <a:gd name="connsiteX3" fmla="*/ 1137424 w 4348975"/>
                <a:gd name="connsiteY3" fmla="*/ 4358179 h 4394281"/>
                <a:gd name="connsiteX4" fmla="*/ 1683834 w 4348975"/>
                <a:gd name="connsiteY4" fmla="*/ 1949515 h 4394281"/>
                <a:gd name="connsiteX5" fmla="*/ 2107580 w 4348975"/>
                <a:gd name="connsiteY5" fmla="*/ 2596286 h 4394281"/>
                <a:gd name="connsiteX6" fmla="*/ 2798956 w 4348975"/>
                <a:gd name="connsiteY6" fmla="*/ 42657 h 4394281"/>
                <a:gd name="connsiteX7" fmla="*/ 3311912 w 4348975"/>
                <a:gd name="connsiteY7" fmla="*/ 979359 h 4394281"/>
                <a:gd name="connsiteX8" fmla="*/ 3635297 w 4348975"/>
                <a:gd name="connsiteY8" fmla="*/ 734032 h 4394281"/>
                <a:gd name="connsiteX9" fmla="*/ 4070195 w 4348975"/>
                <a:gd name="connsiteY9" fmla="*/ 2016423 h 4394281"/>
                <a:gd name="connsiteX10" fmla="*/ 4348975 w 4348975"/>
                <a:gd name="connsiteY10" fmla="*/ 1748793 h 4394281"/>
                <a:gd name="connsiteX0" fmla="*/ 0 w 4070195"/>
                <a:gd name="connsiteY0" fmla="*/ 3053486 h 4394281"/>
                <a:gd name="connsiteX1" fmla="*/ 412595 w 4070195"/>
                <a:gd name="connsiteY1" fmla="*/ 3756013 h 4394281"/>
                <a:gd name="connsiteX2" fmla="*/ 657922 w 4070195"/>
                <a:gd name="connsiteY2" fmla="*/ 3421476 h 4394281"/>
                <a:gd name="connsiteX3" fmla="*/ 1137424 w 4070195"/>
                <a:gd name="connsiteY3" fmla="*/ 4358179 h 4394281"/>
                <a:gd name="connsiteX4" fmla="*/ 1683834 w 4070195"/>
                <a:gd name="connsiteY4" fmla="*/ 1949515 h 4394281"/>
                <a:gd name="connsiteX5" fmla="*/ 2107580 w 4070195"/>
                <a:gd name="connsiteY5" fmla="*/ 2596286 h 4394281"/>
                <a:gd name="connsiteX6" fmla="*/ 2798956 w 4070195"/>
                <a:gd name="connsiteY6" fmla="*/ 42657 h 4394281"/>
                <a:gd name="connsiteX7" fmla="*/ 3311912 w 4070195"/>
                <a:gd name="connsiteY7" fmla="*/ 979359 h 4394281"/>
                <a:gd name="connsiteX8" fmla="*/ 3635297 w 4070195"/>
                <a:gd name="connsiteY8" fmla="*/ 734032 h 4394281"/>
                <a:gd name="connsiteX9" fmla="*/ 4070195 w 4070195"/>
                <a:gd name="connsiteY9" fmla="*/ 2016423 h 4394281"/>
                <a:gd name="connsiteX0" fmla="*/ 0 w 3657600"/>
                <a:gd name="connsiteY0" fmla="*/ 3756013 h 4394281"/>
                <a:gd name="connsiteX1" fmla="*/ 245327 w 3657600"/>
                <a:gd name="connsiteY1" fmla="*/ 3421476 h 4394281"/>
                <a:gd name="connsiteX2" fmla="*/ 724829 w 3657600"/>
                <a:gd name="connsiteY2" fmla="*/ 4358179 h 4394281"/>
                <a:gd name="connsiteX3" fmla="*/ 1271239 w 3657600"/>
                <a:gd name="connsiteY3" fmla="*/ 1949515 h 4394281"/>
                <a:gd name="connsiteX4" fmla="*/ 1694985 w 3657600"/>
                <a:gd name="connsiteY4" fmla="*/ 2596286 h 4394281"/>
                <a:gd name="connsiteX5" fmla="*/ 2386361 w 3657600"/>
                <a:gd name="connsiteY5" fmla="*/ 42657 h 4394281"/>
                <a:gd name="connsiteX6" fmla="*/ 2899317 w 3657600"/>
                <a:gd name="connsiteY6" fmla="*/ 979359 h 4394281"/>
                <a:gd name="connsiteX7" fmla="*/ 3222702 w 3657600"/>
                <a:gd name="connsiteY7" fmla="*/ 734032 h 4394281"/>
                <a:gd name="connsiteX8" fmla="*/ 3657600 w 3657600"/>
                <a:gd name="connsiteY8" fmla="*/ 2016423 h 4394281"/>
                <a:gd name="connsiteX0" fmla="*/ 0 w 3412273"/>
                <a:gd name="connsiteY0" fmla="*/ 3421476 h 4394281"/>
                <a:gd name="connsiteX1" fmla="*/ 479502 w 3412273"/>
                <a:gd name="connsiteY1" fmla="*/ 4358179 h 4394281"/>
                <a:gd name="connsiteX2" fmla="*/ 1025912 w 3412273"/>
                <a:gd name="connsiteY2" fmla="*/ 1949515 h 4394281"/>
                <a:gd name="connsiteX3" fmla="*/ 1449658 w 3412273"/>
                <a:gd name="connsiteY3" fmla="*/ 2596286 h 4394281"/>
                <a:gd name="connsiteX4" fmla="*/ 2141034 w 3412273"/>
                <a:gd name="connsiteY4" fmla="*/ 42657 h 4394281"/>
                <a:gd name="connsiteX5" fmla="*/ 2653990 w 3412273"/>
                <a:gd name="connsiteY5" fmla="*/ 979359 h 4394281"/>
                <a:gd name="connsiteX6" fmla="*/ 2977375 w 3412273"/>
                <a:gd name="connsiteY6" fmla="*/ 734032 h 4394281"/>
                <a:gd name="connsiteX7" fmla="*/ 3412273 w 3412273"/>
                <a:gd name="connsiteY7" fmla="*/ 2016423 h 4394281"/>
                <a:gd name="connsiteX0" fmla="*/ 0 w 3189199"/>
                <a:gd name="connsiteY0" fmla="*/ 3421476 h 4394281"/>
                <a:gd name="connsiteX1" fmla="*/ 479502 w 3189199"/>
                <a:gd name="connsiteY1" fmla="*/ 4358179 h 4394281"/>
                <a:gd name="connsiteX2" fmla="*/ 1025912 w 3189199"/>
                <a:gd name="connsiteY2" fmla="*/ 1949515 h 4394281"/>
                <a:gd name="connsiteX3" fmla="*/ 1449658 w 3189199"/>
                <a:gd name="connsiteY3" fmla="*/ 2596286 h 4394281"/>
                <a:gd name="connsiteX4" fmla="*/ 2141034 w 3189199"/>
                <a:gd name="connsiteY4" fmla="*/ 42657 h 4394281"/>
                <a:gd name="connsiteX5" fmla="*/ 2653990 w 3189199"/>
                <a:gd name="connsiteY5" fmla="*/ 979359 h 4394281"/>
                <a:gd name="connsiteX6" fmla="*/ 2977375 w 3189199"/>
                <a:gd name="connsiteY6" fmla="*/ 734032 h 4394281"/>
                <a:gd name="connsiteX7" fmla="*/ 3189199 w 3189199"/>
                <a:gd name="connsiteY7" fmla="*/ 1302222 h 4394281"/>
                <a:gd name="connsiteX0" fmla="*/ 0 w 3146024"/>
                <a:gd name="connsiteY0" fmla="*/ 3421476 h 4394281"/>
                <a:gd name="connsiteX1" fmla="*/ 479502 w 3146024"/>
                <a:gd name="connsiteY1" fmla="*/ 4358179 h 4394281"/>
                <a:gd name="connsiteX2" fmla="*/ 1025912 w 3146024"/>
                <a:gd name="connsiteY2" fmla="*/ 1949515 h 4394281"/>
                <a:gd name="connsiteX3" fmla="*/ 1449658 w 3146024"/>
                <a:gd name="connsiteY3" fmla="*/ 2596286 h 4394281"/>
                <a:gd name="connsiteX4" fmla="*/ 2141034 w 3146024"/>
                <a:gd name="connsiteY4" fmla="*/ 42657 h 4394281"/>
                <a:gd name="connsiteX5" fmla="*/ 2653990 w 3146024"/>
                <a:gd name="connsiteY5" fmla="*/ 979359 h 4394281"/>
                <a:gd name="connsiteX6" fmla="*/ 2977375 w 3146024"/>
                <a:gd name="connsiteY6" fmla="*/ 734032 h 4394281"/>
                <a:gd name="connsiteX7" fmla="*/ 3146024 w 3146024"/>
                <a:gd name="connsiteY7" fmla="*/ 1285989 h 4394281"/>
                <a:gd name="connsiteX0" fmla="*/ 0 w 3088456"/>
                <a:gd name="connsiteY0" fmla="*/ 3421476 h 4394281"/>
                <a:gd name="connsiteX1" fmla="*/ 479502 w 3088456"/>
                <a:gd name="connsiteY1" fmla="*/ 4358179 h 4394281"/>
                <a:gd name="connsiteX2" fmla="*/ 1025912 w 3088456"/>
                <a:gd name="connsiteY2" fmla="*/ 1949515 h 4394281"/>
                <a:gd name="connsiteX3" fmla="*/ 1449658 w 3088456"/>
                <a:gd name="connsiteY3" fmla="*/ 2596286 h 4394281"/>
                <a:gd name="connsiteX4" fmla="*/ 2141034 w 3088456"/>
                <a:gd name="connsiteY4" fmla="*/ 42657 h 4394281"/>
                <a:gd name="connsiteX5" fmla="*/ 2653990 w 3088456"/>
                <a:gd name="connsiteY5" fmla="*/ 979359 h 4394281"/>
                <a:gd name="connsiteX6" fmla="*/ 2977375 w 3088456"/>
                <a:gd name="connsiteY6" fmla="*/ 734032 h 4394281"/>
                <a:gd name="connsiteX7" fmla="*/ 3088456 w 3088456"/>
                <a:gd name="connsiteY7" fmla="*/ 1415843 h 4394281"/>
                <a:gd name="connsiteX0" fmla="*/ 0 w 3182003"/>
                <a:gd name="connsiteY0" fmla="*/ 3421476 h 4394281"/>
                <a:gd name="connsiteX1" fmla="*/ 479502 w 3182003"/>
                <a:gd name="connsiteY1" fmla="*/ 4358179 h 4394281"/>
                <a:gd name="connsiteX2" fmla="*/ 1025912 w 3182003"/>
                <a:gd name="connsiteY2" fmla="*/ 1949515 h 4394281"/>
                <a:gd name="connsiteX3" fmla="*/ 1449658 w 3182003"/>
                <a:gd name="connsiteY3" fmla="*/ 2596286 h 4394281"/>
                <a:gd name="connsiteX4" fmla="*/ 2141034 w 3182003"/>
                <a:gd name="connsiteY4" fmla="*/ 42657 h 4394281"/>
                <a:gd name="connsiteX5" fmla="*/ 2653990 w 3182003"/>
                <a:gd name="connsiteY5" fmla="*/ 979359 h 4394281"/>
                <a:gd name="connsiteX6" fmla="*/ 2977375 w 3182003"/>
                <a:gd name="connsiteY6" fmla="*/ 734032 h 4394281"/>
                <a:gd name="connsiteX7" fmla="*/ 3182003 w 3182003"/>
                <a:gd name="connsiteY7" fmla="*/ 1367149 h 4394281"/>
                <a:gd name="connsiteX0" fmla="*/ 0 w 3182003"/>
                <a:gd name="connsiteY0" fmla="*/ 3421476 h 4394281"/>
                <a:gd name="connsiteX1" fmla="*/ 479502 w 3182003"/>
                <a:gd name="connsiteY1" fmla="*/ 4358179 h 4394281"/>
                <a:gd name="connsiteX2" fmla="*/ 1025912 w 3182003"/>
                <a:gd name="connsiteY2" fmla="*/ 1949515 h 4394281"/>
                <a:gd name="connsiteX3" fmla="*/ 1449658 w 3182003"/>
                <a:gd name="connsiteY3" fmla="*/ 2596286 h 4394281"/>
                <a:gd name="connsiteX4" fmla="*/ 2141034 w 3182003"/>
                <a:gd name="connsiteY4" fmla="*/ 42657 h 4394281"/>
                <a:gd name="connsiteX5" fmla="*/ 2653990 w 3182003"/>
                <a:gd name="connsiteY5" fmla="*/ 979359 h 4394281"/>
                <a:gd name="connsiteX6" fmla="*/ 2977375 w 3182003"/>
                <a:gd name="connsiteY6" fmla="*/ 734032 h 4394281"/>
                <a:gd name="connsiteX7" fmla="*/ 3182003 w 3182003"/>
                <a:gd name="connsiteY7" fmla="*/ 1367149 h 4394281"/>
                <a:gd name="connsiteX0" fmla="*/ 0 w 3441056"/>
                <a:gd name="connsiteY0" fmla="*/ 3307853 h 4387046"/>
                <a:gd name="connsiteX1" fmla="*/ 738555 w 3441056"/>
                <a:gd name="connsiteY1" fmla="*/ 4358179 h 4387046"/>
                <a:gd name="connsiteX2" fmla="*/ 1284965 w 3441056"/>
                <a:gd name="connsiteY2" fmla="*/ 1949515 h 4387046"/>
                <a:gd name="connsiteX3" fmla="*/ 1708711 w 3441056"/>
                <a:gd name="connsiteY3" fmla="*/ 2596286 h 4387046"/>
                <a:gd name="connsiteX4" fmla="*/ 2400087 w 3441056"/>
                <a:gd name="connsiteY4" fmla="*/ 42657 h 4387046"/>
                <a:gd name="connsiteX5" fmla="*/ 2913043 w 3441056"/>
                <a:gd name="connsiteY5" fmla="*/ 979359 h 4387046"/>
                <a:gd name="connsiteX6" fmla="*/ 3236428 w 3441056"/>
                <a:gd name="connsiteY6" fmla="*/ 734032 h 4387046"/>
                <a:gd name="connsiteX7" fmla="*/ 3441056 w 3441056"/>
                <a:gd name="connsiteY7" fmla="*/ 1367149 h 4387046"/>
                <a:gd name="connsiteX0" fmla="*/ 0 w 3441056"/>
                <a:gd name="connsiteY0" fmla="*/ 3307853 h 4387048"/>
                <a:gd name="connsiteX1" fmla="*/ 580245 w 3441056"/>
                <a:gd name="connsiteY1" fmla="*/ 4358180 h 4387048"/>
                <a:gd name="connsiteX2" fmla="*/ 1284965 w 3441056"/>
                <a:gd name="connsiteY2" fmla="*/ 1949515 h 4387048"/>
                <a:gd name="connsiteX3" fmla="*/ 1708711 w 3441056"/>
                <a:gd name="connsiteY3" fmla="*/ 2596286 h 4387048"/>
                <a:gd name="connsiteX4" fmla="*/ 2400087 w 3441056"/>
                <a:gd name="connsiteY4" fmla="*/ 42657 h 4387048"/>
                <a:gd name="connsiteX5" fmla="*/ 2913043 w 3441056"/>
                <a:gd name="connsiteY5" fmla="*/ 979359 h 4387048"/>
                <a:gd name="connsiteX6" fmla="*/ 3236428 w 3441056"/>
                <a:gd name="connsiteY6" fmla="*/ 734032 h 4387048"/>
                <a:gd name="connsiteX7" fmla="*/ 3441056 w 3441056"/>
                <a:gd name="connsiteY7" fmla="*/ 1367149 h 4387048"/>
                <a:gd name="connsiteX0" fmla="*/ 0 w 3441056"/>
                <a:gd name="connsiteY0" fmla="*/ 3307853 h 4358563"/>
                <a:gd name="connsiteX1" fmla="*/ 580245 w 3441056"/>
                <a:gd name="connsiteY1" fmla="*/ 4358180 h 4358563"/>
                <a:gd name="connsiteX2" fmla="*/ 1284965 w 3441056"/>
                <a:gd name="connsiteY2" fmla="*/ 1949515 h 4358563"/>
                <a:gd name="connsiteX3" fmla="*/ 1708711 w 3441056"/>
                <a:gd name="connsiteY3" fmla="*/ 2596286 h 4358563"/>
                <a:gd name="connsiteX4" fmla="*/ 2400087 w 3441056"/>
                <a:gd name="connsiteY4" fmla="*/ 42657 h 4358563"/>
                <a:gd name="connsiteX5" fmla="*/ 2913043 w 3441056"/>
                <a:gd name="connsiteY5" fmla="*/ 979359 h 4358563"/>
                <a:gd name="connsiteX6" fmla="*/ 3236428 w 3441056"/>
                <a:gd name="connsiteY6" fmla="*/ 734032 h 4358563"/>
                <a:gd name="connsiteX7" fmla="*/ 3441056 w 3441056"/>
                <a:gd name="connsiteY7" fmla="*/ 1367149 h 4358563"/>
                <a:gd name="connsiteX0" fmla="*/ 0 w 3441056"/>
                <a:gd name="connsiteY0" fmla="*/ 3307853 h 4374179"/>
                <a:gd name="connsiteX1" fmla="*/ 580245 w 3441056"/>
                <a:gd name="connsiteY1" fmla="*/ 4358180 h 4374179"/>
                <a:gd name="connsiteX2" fmla="*/ 1284965 w 3441056"/>
                <a:gd name="connsiteY2" fmla="*/ 1949515 h 4374179"/>
                <a:gd name="connsiteX3" fmla="*/ 1708711 w 3441056"/>
                <a:gd name="connsiteY3" fmla="*/ 2596286 h 4374179"/>
                <a:gd name="connsiteX4" fmla="*/ 2400087 w 3441056"/>
                <a:gd name="connsiteY4" fmla="*/ 42657 h 4374179"/>
                <a:gd name="connsiteX5" fmla="*/ 2913043 w 3441056"/>
                <a:gd name="connsiteY5" fmla="*/ 979359 h 4374179"/>
                <a:gd name="connsiteX6" fmla="*/ 3236428 w 3441056"/>
                <a:gd name="connsiteY6" fmla="*/ 734032 h 4374179"/>
                <a:gd name="connsiteX7" fmla="*/ 3441056 w 3441056"/>
                <a:gd name="connsiteY7" fmla="*/ 1367149 h 4374179"/>
                <a:gd name="connsiteX0" fmla="*/ 0 w 3441056"/>
                <a:gd name="connsiteY0" fmla="*/ 3307853 h 4387048"/>
                <a:gd name="connsiteX1" fmla="*/ 580245 w 3441056"/>
                <a:gd name="connsiteY1" fmla="*/ 4358180 h 4387048"/>
                <a:gd name="connsiteX2" fmla="*/ 1169830 w 3441056"/>
                <a:gd name="connsiteY2" fmla="*/ 1949516 h 4387048"/>
                <a:gd name="connsiteX3" fmla="*/ 1708711 w 3441056"/>
                <a:gd name="connsiteY3" fmla="*/ 2596286 h 4387048"/>
                <a:gd name="connsiteX4" fmla="*/ 2400087 w 3441056"/>
                <a:gd name="connsiteY4" fmla="*/ 42657 h 4387048"/>
                <a:gd name="connsiteX5" fmla="*/ 2913043 w 3441056"/>
                <a:gd name="connsiteY5" fmla="*/ 979359 h 4387048"/>
                <a:gd name="connsiteX6" fmla="*/ 3236428 w 3441056"/>
                <a:gd name="connsiteY6" fmla="*/ 734032 h 4387048"/>
                <a:gd name="connsiteX7" fmla="*/ 3441056 w 3441056"/>
                <a:gd name="connsiteY7" fmla="*/ 1367149 h 4387048"/>
                <a:gd name="connsiteX0" fmla="*/ 0 w 3441056"/>
                <a:gd name="connsiteY0" fmla="*/ 3307853 h 4402933"/>
                <a:gd name="connsiteX1" fmla="*/ 407542 w 3441056"/>
                <a:gd name="connsiteY1" fmla="*/ 4374412 h 4402933"/>
                <a:gd name="connsiteX2" fmla="*/ 1169830 w 3441056"/>
                <a:gd name="connsiteY2" fmla="*/ 1949516 h 4402933"/>
                <a:gd name="connsiteX3" fmla="*/ 1708711 w 3441056"/>
                <a:gd name="connsiteY3" fmla="*/ 2596286 h 4402933"/>
                <a:gd name="connsiteX4" fmla="*/ 2400087 w 3441056"/>
                <a:gd name="connsiteY4" fmla="*/ 42657 h 4402933"/>
                <a:gd name="connsiteX5" fmla="*/ 2913043 w 3441056"/>
                <a:gd name="connsiteY5" fmla="*/ 979359 h 4402933"/>
                <a:gd name="connsiteX6" fmla="*/ 3236428 w 3441056"/>
                <a:gd name="connsiteY6" fmla="*/ 734032 h 4402933"/>
                <a:gd name="connsiteX7" fmla="*/ 3441056 w 3441056"/>
                <a:gd name="connsiteY7" fmla="*/ 1367149 h 4402933"/>
                <a:gd name="connsiteX0" fmla="*/ 0 w 3441056"/>
                <a:gd name="connsiteY0" fmla="*/ 3307853 h 4415018"/>
                <a:gd name="connsiteX1" fmla="*/ 407542 w 3441056"/>
                <a:gd name="connsiteY1" fmla="*/ 4374412 h 4415018"/>
                <a:gd name="connsiteX2" fmla="*/ 1169830 w 3441056"/>
                <a:gd name="connsiteY2" fmla="*/ 1949516 h 4415018"/>
                <a:gd name="connsiteX3" fmla="*/ 1708711 w 3441056"/>
                <a:gd name="connsiteY3" fmla="*/ 2596286 h 4415018"/>
                <a:gd name="connsiteX4" fmla="*/ 2400087 w 3441056"/>
                <a:gd name="connsiteY4" fmla="*/ 42657 h 4415018"/>
                <a:gd name="connsiteX5" fmla="*/ 2913043 w 3441056"/>
                <a:gd name="connsiteY5" fmla="*/ 979359 h 4415018"/>
                <a:gd name="connsiteX6" fmla="*/ 3236428 w 3441056"/>
                <a:gd name="connsiteY6" fmla="*/ 734032 h 4415018"/>
                <a:gd name="connsiteX7" fmla="*/ 3441056 w 3441056"/>
                <a:gd name="connsiteY7" fmla="*/ 1367149 h 4415018"/>
                <a:gd name="connsiteX0" fmla="*/ 0 w 3469840"/>
                <a:gd name="connsiteY0" fmla="*/ 3405244 h 4424535"/>
                <a:gd name="connsiteX1" fmla="*/ 436326 w 3469840"/>
                <a:gd name="connsiteY1" fmla="*/ 4374412 h 4424535"/>
                <a:gd name="connsiteX2" fmla="*/ 1198614 w 3469840"/>
                <a:gd name="connsiteY2" fmla="*/ 1949516 h 4424535"/>
                <a:gd name="connsiteX3" fmla="*/ 1737495 w 3469840"/>
                <a:gd name="connsiteY3" fmla="*/ 2596286 h 4424535"/>
                <a:gd name="connsiteX4" fmla="*/ 2428871 w 3469840"/>
                <a:gd name="connsiteY4" fmla="*/ 42657 h 4424535"/>
                <a:gd name="connsiteX5" fmla="*/ 2941827 w 3469840"/>
                <a:gd name="connsiteY5" fmla="*/ 979359 h 4424535"/>
                <a:gd name="connsiteX6" fmla="*/ 3265212 w 3469840"/>
                <a:gd name="connsiteY6" fmla="*/ 734032 h 4424535"/>
                <a:gd name="connsiteX7" fmla="*/ 3469840 w 3469840"/>
                <a:gd name="connsiteY7" fmla="*/ 1367149 h 4424535"/>
                <a:gd name="connsiteX0" fmla="*/ 0 w 3469840"/>
                <a:gd name="connsiteY0" fmla="*/ 3405244 h 4423688"/>
                <a:gd name="connsiteX1" fmla="*/ 436326 w 3469840"/>
                <a:gd name="connsiteY1" fmla="*/ 4374412 h 4423688"/>
                <a:gd name="connsiteX2" fmla="*/ 1126655 w 3469840"/>
                <a:gd name="connsiteY2" fmla="*/ 1965748 h 4423688"/>
                <a:gd name="connsiteX3" fmla="*/ 1737495 w 3469840"/>
                <a:gd name="connsiteY3" fmla="*/ 2596286 h 4423688"/>
                <a:gd name="connsiteX4" fmla="*/ 2428871 w 3469840"/>
                <a:gd name="connsiteY4" fmla="*/ 42657 h 4423688"/>
                <a:gd name="connsiteX5" fmla="*/ 2941827 w 3469840"/>
                <a:gd name="connsiteY5" fmla="*/ 979359 h 4423688"/>
                <a:gd name="connsiteX6" fmla="*/ 3265212 w 3469840"/>
                <a:gd name="connsiteY6" fmla="*/ 734032 h 4423688"/>
                <a:gd name="connsiteX7" fmla="*/ 3469840 w 3469840"/>
                <a:gd name="connsiteY7" fmla="*/ 1367149 h 4423688"/>
                <a:gd name="connsiteX0" fmla="*/ 0 w 3469840"/>
                <a:gd name="connsiteY0" fmla="*/ 3413193 h 4431637"/>
                <a:gd name="connsiteX1" fmla="*/ 436326 w 3469840"/>
                <a:gd name="connsiteY1" fmla="*/ 4382361 h 4431637"/>
                <a:gd name="connsiteX2" fmla="*/ 1126655 w 3469840"/>
                <a:gd name="connsiteY2" fmla="*/ 1973697 h 4431637"/>
                <a:gd name="connsiteX3" fmla="*/ 1723103 w 3469840"/>
                <a:gd name="connsiteY3" fmla="*/ 2782786 h 4431637"/>
                <a:gd name="connsiteX4" fmla="*/ 2428871 w 3469840"/>
                <a:gd name="connsiteY4" fmla="*/ 50606 h 4431637"/>
                <a:gd name="connsiteX5" fmla="*/ 2941827 w 3469840"/>
                <a:gd name="connsiteY5" fmla="*/ 987308 h 4431637"/>
                <a:gd name="connsiteX6" fmla="*/ 3265212 w 3469840"/>
                <a:gd name="connsiteY6" fmla="*/ 741981 h 4431637"/>
                <a:gd name="connsiteX7" fmla="*/ 3469840 w 3469840"/>
                <a:gd name="connsiteY7" fmla="*/ 1375098 h 4431637"/>
                <a:gd name="connsiteX0" fmla="*/ 0 w 3469840"/>
                <a:gd name="connsiteY0" fmla="*/ 3413193 h 4431637"/>
                <a:gd name="connsiteX1" fmla="*/ 436326 w 3469840"/>
                <a:gd name="connsiteY1" fmla="*/ 4382361 h 4431637"/>
                <a:gd name="connsiteX2" fmla="*/ 1126655 w 3469840"/>
                <a:gd name="connsiteY2" fmla="*/ 1973697 h 4431637"/>
                <a:gd name="connsiteX3" fmla="*/ 1723103 w 3469840"/>
                <a:gd name="connsiteY3" fmla="*/ 2782786 h 4431637"/>
                <a:gd name="connsiteX4" fmla="*/ 2428871 w 3469840"/>
                <a:gd name="connsiteY4" fmla="*/ 50606 h 4431637"/>
                <a:gd name="connsiteX5" fmla="*/ 2941827 w 3469840"/>
                <a:gd name="connsiteY5" fmla="*/ 987308 h 4431637"/>
                <a:gd name="connsiteX6" fmla="*/ 3265212 w 3469840"/>
                <a:gd name="connsiteY6" fmla="*/ 741981 h 4431637"/>
                <a:gd name="connsiteX7" fmla="*/ 3469840 w 3469840"/>
                <a:gd name="connsiteY7" fmla="*/ 1375098 h 4431637"/>
                <a:gd name="connsiteX0" fmla="*/ 0 w 3469840"/>
                <a:gd name="connsiteY0" fmla="*/ 3413193 h 4442016"/>
                <a:gd name="connsiteX1" fmla="*/ 436326 w 3469840"/>
                <a:gd name="connsiteY1" fmla="*/ 4382361 h 4442016"/>
                <a:gd name="connsiteX2" fmla="*/ 1162634 w 3469840"/>
                <a:gd name="connsiteY2" fmla="*/ 1778916 h 4442016"/>
                <a:gd name="connsiteX3" fmla="*/ 1723103 w 3469840"/>
                <a:gd name="connsiteY3" fmla="*/ 2782786 h 4442016"/>
                <a:gd name="connsiteX4" fmla="*/ 2428871 w 3469840"/>
                <a:gd name="connsiteY4" fmla="*/ 50606 h 4442016"/>
                <a:gd name="connsiteX5" fmla="*/ 2941827 w 3469840"/>
                <a:gd name="connsiteY5" fmla="*/ 987308 h 4442016"/>
                <a:gd name="connsiteX6" fmla="*/ 3265212 w 3469840"/>
                <a:gd name="connsiteY6" fmla="*/ 741981 h 4442016"/>
                <a:gd name="connsiteX7" fmla="*/ 3469840 w 3469840"/>
                <a:gd name="connsiteY7" fmla="*/ 1375098 h 4442016"/>
                <a:gd name="connsiteX0" fmla="*/ 0 w 3469840"/>
                <a:gd name="connsiteY0" fmla="*/ 3413193 h 4442016"/>
                <a:gd name="connsiteX1" fmla="*/ 436326 w 3469840"/>
                <a:gd name="connsiteY1" fmla="*/ 4382361 h 4442016"/>
                <a:gd name="connsiteX2" fmla="*/ 1162634 w 3469840"/>
                <a:gd name="connsiteY2" fmla="*/ 1778916 h 4442016"/>
                <a:gd name="connsiteX3" fmla="*/ 1723103 w 3469840"/>
                <a:gd name="connsiteY3" fmla="*/ 2782786 h 4442016"/>
                <a:gd name="connsiteX4" fmla="*/ 2428871 w 3469840"/>
                <a:gd name="connsiteY4" fmla="*/ 50606 h 4442016"/>
                <a:gd name="connsiteX5" fmla="*/ 2941827 w 3469840"/>
                <a:gd name="connsiteY5" fmla="*/ 987308 h 4442016"/>
                <a:gd name="connsiteX6" fmla="*/ 3265212 w 3469840"/>
                <a:gd name="connsiteY6" fmla="*/ 741981 h 4442016"/>
                <a:gd name="connsiteX7" fmla="*/ 3469840 w 3469840"/>
                <a:gd name="connsiteY7" fmla="*/ 1375098 h 4442016"/>
                <a:gd name="connsiteX0" fmla="*/ 0 w 3469840"/>
                <a:gd name="connsiteY0" fmla="*/ 3413193 h 4460216"/>
                <a:gd name="connsiteX1" fmla="*/ 436326 w 3469840"/>
                <a:gd name="connsiteY1" fmla="*/ 4382361 h 4460216"/>
                <a:gd name="connsiteX2" fmla="*/ 1162634 w 3469840"/>
                <a:gd name="connsiteY2" fmla="*/ 1454279 h 4460216"/>
                <a:gd name="connsiteX3" fmla="*/ 1723103 w 3469840"/>
                <a:gd name="connsiteY3" fmla="*/ 2782786 h 4460216"/>
                <a:gd name="connsiteX4" fmla="*/ 2428871 w 3469840"/>
                <a:gd name="connsiteY4" fmla="*/ 50606 h 4460216"/>
                <a:gd name="connsiteX5" fmla="*/ 2941827 w 3469840"/>
                <a:gd name="connsiteY5" fmla="*/ 987308 h 4460216"/>
                <a:gd name="connsiteX6" fmla="*/ 3265212 w 3469840"/>
                <a:gd name="connsiteY6" fmla="*/ 741981 h 4460216"/>
                <a:gd name="connsiteX7" fmla="*/ 3469840 w 3469840"/>
                <a:gd name="connsiteY7" fmla="*/ 1375098 h 4460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69840" h="4460216">
                  <a:moveTo>
                    <a:pt x="0" y="3413193"/>
                  </a:moveTo>
                  <a:cubicBezTo>
                    <a:pt x="120805" y="3935583"/>
                    <a:pt x="242554" y="4708847"/>
                    <a:pt x="436326" y="4382361"/>
                  </a:cubicBezTo>
                  <a:cubicBezTo>
                    <a:pt x="630098" y="4055875"/>
                    <a:pt x="940975" y="1785802"/>
                    <a:pt x="1162634" y="1454279"/>
                  </a:cubicBezTo>
                  <a:cubicBezTo>
                    <a:pt x="1384293" y="1122756"/>
                    <a:pt x="1512063" y="3016732"/>
                    <a:pt x="1723103" y="2782786"/>
                  </a:cubicBezTo>
                  <a:cubicBezTo>
                    <a:pt x="1934143" y="2548840"/>
                    <a:pt x="2225750" y="349852"/>
                    <a:pt x="2428871" y="50606"/>
                  </a:cubicBezTo>
                  <a:cubicBezTo>
                    <a:pt x="2631992" y="-248640"/>
                    <a:pt x="2802437" y="872079"/>
                    <a:pt x="2941827" y="987308"/>
                  </a:cubicBezTo>
                  <a:cubicBezTo>
                    <a:pt x="3081217" y="1102537"/>
                    <a:pt x="3138832" y="569137"/>
                    <a:pt x="3265212" y="741981"/>
                  </a:cubicBezTo>
                  <a:cubicBezTo>
                    <a:pt x="3391592" y="914825"/>
                    <a:pt x="3394070" y="1108580"/>
                    <a:pt x="3469840" y="1375098"/>
                  </a:cubicBezTo>
                </a:path>
              </a:pathLst>
            </a:cu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8ED1D253-5F94-1BFC-BA50-7F081490E4B2}"/>
                </a:ext>
              </a:extLst>
            </p:cNvPr>
            <p:cNvGrpSpPr/>
            <p:nvPr/>
          </p:nvGrpSpPr>
          <p:grpSpPr>
            <a:xfrm>
              <a:off x="4226088" y="1523259"/>
              <a:ext cx="1649653" cy="1048297"/>
              <a:chOff x="3311691" y="1508742"/>
              <a:chExt cx="1649653" cy="1048297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1EB96167-6B57-285B-E6BB-3D2573FC551A}"/>
                  </a:ext>
                </a:extLst>
              </p:cNvPr>
              <p:cNvSpPr/>
              <p:nvPr/>
            </p:nvSpPr>
            <p:spPr>
              <a:xfrm>
                <a:off x="3848722" y="1581622"/>
                <a:ext cx="334973" cy="324464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15E70CEE-7BD5-1E70-61D0-BB403A145E83}"/>
                  </a:ext>
                </a:extLst>
              </p:cNvPr>
              <p:cNvSpPr/>
              <p:nvPr/>
            </p:nvSpPr>
            <p:spPr>
              <a:xfrm>
                <a:off x="3311691" y="1508742"/>
                <a:ext cx="1649653" cy="10482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D2BC69B-2B62-C19D-2252-89602C00FBDC}"/>
                </a:ext>
              </a:extLst>
            </p:cNvPr>
            <p:cNvCxnSpPr>
              <a:cxnSpLocks/>
            </p:cNvCxnSpPr>
            <p:nvPr/>
          </p:nvCxnSpPr>
          <p:spPr>
            <a:xfrm>
              <a:off x="2599941" y="3429000"/>
              <a:ext cx="1256803" cy="128485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0B57137-CB9E-A4A1-1C0E-C11C323878B3}"/>
                </a:ext>
              </a:extLst>
            </p:cNvPr>
            <p:cNvSpPr txBox="1"/>
            <p:nvPr/>
          </p:nvSpPr>
          <p:spPr>
            <a:xfrm>
              <a:off x="181628" y="2162673"/>
              <a:ext cx="287846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hill climbing moves upwards in direction of steepest gradient </a:t>
              </a:r>
            </a:p>
          </p:txBody>
        </p:sp>
        <p:sp>
          <p:nvSpPr>
            <p:cNvPr id="23" name="Smiley Face 22">
              <a:extLst>
                <a:ext uri="{FF2B5EF4-FFF2-40B4-BE49-F238E27FC236}">
                  <a16:creationId xmlns:a16="http://schemas.microsoft.com/office/drawing/2014/main" id="{02634858-FE33-576D-D3F6-7BE0DA5638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92554" y="4713858"/>
              <a:ext cx="540000" cy="540000"/>
            </a:xfrm>
            <a:prstGeom prst="smileyFace">
              <a:avLst/>
            </a:prstGeom>
            <a:solidFill>
              <a:srgbClr val="FFFF00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101CAEB3-0516-2A46-7713-BE30F7D3E5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18057" y="4026972"/>
              <a:ext cx="288000" cy="612000"/>
            </a:xfrm>
            <a:prstGeom prst="straightConnector1">
              <a:avLst/>
            </a:prstGeom>
            <a:ln w="76200">
              <a:solidFill>
                <a:schemeClr val="accent6">
                  <a:lumMod val="75000"/>
                </a:schemeClr>
              </a:solidFill>
              <a:prstDash val="sysDot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144B973-138D-7860-8598-B07B01AF59FA}"/>
                </a:ext>
              </a:extLst>
            </p:cNvPr>
            <p:cNvSpPr txBox="1"/>
            <p:nvPr/>
          </p:nvSpPr>
          <p:spPr>
            <a:xfrm>
              <a:off x="2786856" y="1079963"/>
              <a:ext cx="28784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… but may get stuck at a local maximum 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EAB0928-B413-6E25-9572-114B71203C13}"/>
                </a:ext>
              </a:extLst>
            </p:cNvPr>
            <p:cNvCxnSpPr>
              <a:cxnSpLocks/>
            </p:cNvCxnSpPr>
            <p:nvPr/>
          </p:nvCxnSpPr>
          <p:spPr>
            <a:xfrm>
              <a:off x="4458202" y="1910960"/>
              <a:ext cx="671316" cy="66916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Smiley Face 38">
              <a:extLst>
                <a:ext uri="{FF2B5EF4-FFF2-40B4-BE49-F238E27FC236}">
                  <a16:creationId xmlns:a16="http://schemas.microsoft.com/office/drawing/2014/main" id="{527C9DA5-242F-E27C-1512-9B2BD5C167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66244" y="2430783"/>
              <a:ext cx="540000" cy="540000"/>
            </a:xfrm>
            <a:prstGeom prst="smileyFace">
              <a:avLst/>
            </a:prstGeom>
            <a:solidFill>
              <a:srgbClr val="FFFF00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C78555C-58AC-410E-0B7D-B9DBBA374490}"/>
                </a:ext>
              </a:extLst>
            </p:cNvPr>
            <p:cNvSpPr txBox="1"/>
            <p:nvPr/>
          </p:nvSpPr>
          <p:spPr>
            <a:xfrm>
              <a:off x="6612635" y="830883"/>
              <a:ext cx="28784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… so never reach</a:t>
              </a:r>
              <a:br>
                <a:rPr lang="en-US" sz="2400" dirty="0"/>
              </a:br>
              <a:r>
                <a:rPr lang="en-US" sz="2400" dirty="0"/>
                <a:t>the global maximum</a:t>
              </a: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9E5730BC-E460-CC92-EC25-2851D94337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79020" y="3051631"/>
              <a:ext cx="288000" cy="415682"/>
            </a:xfrm>
            <a:prstGeom prst="straightConnector1">
              <a:avLst/>
            </a:prstGeom>
            <a:ln w="53975">
              <a:solidFill>
                <a:schemeClr val="bg1">
                  <a:lumMod val="65000"/>
                </a:schemeClr>
              </a:solidFill>
              <a:prstDash val="sysDash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93A12FB-3012-1797-B8BF-3C8B2E30560F}"/>
                </a:ext>
              </a:extLst>
            </p:cNvPr>
            <p:cNvCxnSpPr>
              <a:cxnSpLocks/>
            </p:cNvCxnSpPr>
            <p:nvPr/>
          </p:nvCxnSpPr>
          <p:spPr>
            <a:xfrm>
              <a:off x="5747949" y="3051631"/>
              <a:ext cx="306000" cy="413999"/>
            </a:xfrm>
            <a:prstGeom prst="straightConnector1">
              <a:avLst/>
            </a:prstGeom>
            <a:ln w="53975">
              <a:solidFill>
                <a:schemeClr val="bg1">
                  <a:lumMod val="65000"/>
                </a:schemeClr>
              </a:solidFill>
              <a:prstDash val="sysDash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479EAAF-4E9E-4523-8987-7AB03B673558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9.6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F72284C-B900-DA2E-EFC0-F52E62BFA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Hill climbing may get stuck at local maximum</a:t>
            </a:r>
          </a:p>
        </p:txBody>
      </p:sp>
    </p:spTree>
    <p:extLst>
      <p:ext uri="{BB962C8B-B14F-4D97-AF65-F5344CB8AC3E}">
        <p14:creationId xmlns:p14="http://schemas.microsoft.com/office/powerpoint/2010/main" val="4040750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58777</TotalTime>
  <Words>937</Words>
  <Application>Microsoft Macintosh PowerPoint</Application>
  <PresentationFormat>Widescreen</PresentationFormat>
  <Paragraphs>202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Courier</vt:lpstr>
      <vt:lpstr>Symbol</vt:lpstr>
      <vt:lpstr>Office Theme</vt:lpstr>
      <vt:lpstr>Chapter 9</vt:lpstr>
      <vt:lpstr>Training phase of machine learning</vt:lpstr>
      <vt:lpstr>Application phase of machine learning</vt:lpstr>
      <vt:lpstr>Using unsupervised learning – human understanding</vt:lpstr>
      <vt:lpstr>Using unsupervised learning – expert labelling</vt:lpstr>
      <vt:lpstr>Using unsupervised learning – pre-processing</vt:lpstr>
      <vt:lpstr>ROC curve – trade-off between false positive and false negative rates</vt:lpstr>
      <vt:lpstr>ROC curve – choosing between classifiers</vt:lpstr>
      <vt:lpstr>Hill climbing may get stuck at local maximum</vt:lpstr>
      <vt:lpstr>Potential solutions in multi-objective optimisation</vt:lpstr>
      <vt:lpstr>Pinch-point node clamped to intermediate label in semi-supervised learning</vt:lpstr>
      <vt:lpstr>ROC curves for  ex. 9.3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 A.J.</dc:creator>
  <cp:lastModifiedBy>Alan Dix</cp:lastModifiedBy>
  <cp:revision>173</cp:revision>
  <dcterms:created xsi:type="dcterms:W3CDTF">2020-12-29T13:51:26Z</dcterms:created>
  <dcterms:modified xsi:type="dcterms:W3CDTF">2025-04-22T17:52:48Z</dcterms:modified>
</cp:coreProperties>
</file>