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595" r:id="rId2"/>
    <p:sldId id="418" r:id="rId3"/>
    <p:sldId id="419" r:id="rId4"/>
    <p:sldId id="584" r:id="rId5"/>
    <p:sldId id="677" r:id="rId6"/>
    <p:sldId id="586" r:id="rId7"/>
    <p:sldId id="38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DFF"/>
    <a:srgbClr val="FF40FF"/>
    <a:srgbClr val="EEE8BC"/>
    <a:srgbClr val="FF9300"/>
    <a:srgbClr val="0432FF"/>
    <a:srgbClr val="9640D7"/>
    <a:srgbClr val="FF9495"/>
    <a:srgbClr val="7F0002"/>
    <a:srgbClr val="FCAFB0"/>
    <a:srgbClr val="FFD0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500"/>
    <p:restoredTop sz="59452"/>
  </p:normalViewPr>
  <p:slideViewPr>
    <p:cSldViewPr snapToGrid="0" snapToObjects="1">
      <p:cViewPr varScale="1">
        <p:scale>
          <a:sx n="68" d="100"/>
          <a:sy n="68" d="100"/>
        </p:scale>
        <p:origin x="1648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16.1	Simple reinforcement learning -- single action-learning step, repeated many times.	241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16.2	Reinforcement learning with intermittent rewards.	243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16.3	Blackboard architecture.	244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16.4	Game of Life.	246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16.5	Random forest.	248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16.1	Simple reinforcement learning -- single action-learning step, repeated many times.	241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Tokyoship</a:t>
            </a:r>
            <a:r>
              <a:rPr lang="en-US" dirty="0"/>
              <a:t>, CC BY-SA 3.0. –  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File:Simple_Globe.svg</a:t>
            </a:r>
            <a:endParaRPr lang="en-US" dirty="0"/>
          </a:p>
          <a:p>
            <a:r>
              <a:rPr lang="en-US" dirty="0"/>
              <a:t>Delphine </a:t>
            </a:r>
            <a:r>
              <a:rPr lang="en-US" dirty="0" err="1"/>
              <a:t>Ménard</a:t>
            </a:r>
            <a:r>
              <a:rPr lang="en-US" dirty="0"/>
              <a:t> (</a:t>
            </a:r>
            <a:r>
              <a:rPr lang="en-US" dirty="0" err="1"/>
              <a:t>notafish</a:t>
            </a:r>
            <a:r>
              <a:rPr lang="en-US" dirty="0"/>
              <a:t>), CC0. –  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File:Icon_robot.svg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28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16.2	Reinforcement learning with intermittent rewards.	243</a:t>
            </a:r>
          </a:p>
          <a:p>
            <a:endParaRPr lang="en-US" dirty="0"/>
          </a:p>
          <a:p>
            <a:r>
              <a:rPr lang="en-US" dirty="0" err="1"/>
              <a:t>Tokyoship</a:t>
            </a:r>
            <a:r>
              <a:rPr lang="en-US" dirty="0"/>
              <a:t>, CC BY-SA 3.0. –   https://</a:t>
            </a:r>
            <a:r>
              <a:rPr lang="en-US" dirty="0" err="1"/>
              <a:t>en.wikipedia.org</a:t>
            </a:r>
            <a:r>
              <a:rPr lang="en-US" dirty="0"/>
              <a:t>/wiki/</a:t>
            </a:r>
            <a:r>
              <a:rPr lang="en-US" dirty="0" err="1"/>
              <a:t>File:Simple_Globe.svg</a:t>
            </a:r>
            <a:endParaRPr lang="en-US" dirty="0"/>
          </a:p>
          <a:p>
            <a:r>
              <a:rPr lang="en-US" dirty="0"/>
              <a:t>Delphine </a:t>
            </a:r>
            <a:r>
              <a:rPr lang="en-US" dirty="0" err="1"/>
              <a:t>Ménard</a:t>
            </a:r>
            <a:r>
              <a:rPr lang="en-US" dirty="0"/>
              <a:t> (</a:t>
            </a:r>
            <a:r>
              <a:rPr lang="en-US" dirty="0" err="1"/>
              <a:t>notafish</a:t>
            </a:r>
            <a:r>
              <a:rPr lang="en-US" dirty="0"/>
              <a:t>), CC0. –  https://</a:t>
            </a:r>
            <a:r>
              <a:rPr lang="en-US" dirty="0" err="1"/>
              <a:t>commons.wikimedia.org</a:t>
            </a:r>
            <a:r>
              <a:rPr lang="en-US" dirty="0"/>
              <a:t>/wiki/</a:t>
            </a:r>
            <a:r>
              <a:rPr lang="en-US" dirty="0" err="1"/>
              <a:t>File:Icon_robot.svg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6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16.3	Blackboard architecture.	244</a:t>
            </a:r>
          </a:p>
          <a:p>
            <a:endParaRPr lang="en-US" dirty="0"/>
          </a:p>
          <a:p>
            <a:r>
              <a:rPr lang="en-US" dirty="0"/>
              <a:t>agents/</a:t>
            </a:r>
            <a:r>
              <a:rPr lang="en-US" dirty="0" err="1"/>
              <a:t>blackboard.eps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87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414539-E506-57F4-E0C2-808E441CCF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E6CA9CA-31FA-8751-D3D0-8D4579885F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8ABE2DC-D43A-987C-AFBD-87964FDD32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16.3	Blackboard architecture.	244</a:t>
            </a:r>
          </a:p>
          <a:p>
            <a:endParaRPr lang="en-US" dirty="0"/>
          </a:p>
          <a:p>
            <a:r>
              <a:rPr lang="en-US" dirty="0"/>
              <a:t>agents/</a:t>
            </a:r>
            <a:r>
              <a:rPr lang="en-US" dirty="0" err="1"/>
              <a:t>blackboard.eps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0D7ED4-E9BF-9AEA-49AE-EB8F44F93F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04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16.4	Game of Life.	246</a:t>
            </a:r>
          </a:p>
          <a:p>
            <a:endParaRPr lang="en-US" dirty="0"/>
          </a:p>
          <a:p>
            <a:r>
              <a:rPr lang="en-US" dirty="0"/>
              <a:t>agents/</a:t>
            </a:r>
            <a:r>
              <a:rPr lang="en-US" dirty="0" err="1"/>
              <a:t>life.eps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36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16.5	Random forest.	248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" y="0"/>
            <a:ext cx="11846096" cy="1734207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16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GB" sz="6000" b="0" i="0" dirty="0">
                <a:solidFill>
                  <a:srgbClr val="000000"/>
                </a:solidFill>
                <a:effectLst/>
                <a:latin typeface="NonBreakingSpaceOverride"/>
              </a:rPr>
              <a:t>Agents</a:t>
            </a:r>
            <a:endParaRPr lang="en-US" sz="6000" dirty="0">
              <a:latin typeface="+mj-lt"/>
            </a:endParaRP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reinforcement learning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ACCA9A-2886-14A3-FE80-961638546062}"/>
              </a:ext>
            </a:extLst>
          </p:cNvPr>
          <p:cNvSpPr txBox="1"/>
          <p:nvPr/>
        </p:nvSpPr>
        <p:spPr>
          <a:xfrm>
            <a:off x="1959873" y="2876755"/>
            <a:ext cx="1511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observe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CBECF8-0CB7-AADE-1914-BCD6A66E6DA0}"/>
              </a:ext>
            </a:extLst>
          </p:cNvPr>
          <p:cNvSpPr txBox="1"/>
          <p:nvPr/>
        </p:nvSpPr>
        <p:spPr>
          <a:xfrm>
            <a:off x="3892405" y="3554779"/>
            <a:ext cx="692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act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1CC0162-F35A-3F5F-0DFB-413C9336A467}"/>
              </a:ext>
            </a:extLst>
          </p:cNvPr>
          <p:cNvGrpSpPr/>
          <p:nvPr/>
        </p:nvGrpSpPr>
        <p:grpSpPr>
          <a:xfrm>
            <a:off x="2014721" y="3859565"/>
            <a:ext cx="1080000" cy="1080000"/>
            <a:chOff x="2928999" y="4498008"/>
            <a:chExt cx="1080000" cy="1080000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1C2569F-DBC4-B1EB-AEBB-7E1BAEEE5A2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928999" y="4498008"/>
              <a:ext cx="1080000" cy="1080000"/>
            </a:xfrm>
            <a:prstGeom prst="ellipse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" name="Picture 15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743F99DE-D561-7587-ABD2-0D75AE637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28999" y="4498008"/>
              <a:ext cx="1080000" cy="1080000"/>
            </a:xfrm>
            <a:prstGeom prst="rect">
              <a:avLst/>
            </a:prstGeom>
          </p:spPr>
        </p:pic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B5B4C61-4887-7818-5C06-315E4E5A82DF}"/>
              </a:ext>
            </a:extLst>
          </p:cNvPr>
          <p:cNvGrpSpPr/>
          <p:nvPr/>
        </p:nvGrpSpPr>
        <p:grpSpPr>
          <a:xfrm>
            <a:off x="4265625" y="4600559"/>
            <a:ext cx="1080000" cy="1080000"/>
            <a:chOff x="4595575" y="4498008"/>
            <a:chExt cx="1080000" cy="10800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694F888C-02E3-8720-EE8A-752B553976B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595575" y="4498008"/>
              <a:ext cx="1080000" cy="1080000"/>
            </a:xfrm>
            <a:prstGeom prst="ellipse">
              <a:avLst/>
            </a:prstGeom>
            <a:solidFill>
              <a:srgbClr val="00FDFF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9F3CAEBD-DF5F-5AB7-408D-365A1BF4E7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5575" y="4498008"/>
              <a:ext cx="1080000" cy="1080000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9F51BDE-BDB4-4881-938E-6DB70E7A8A16}"/>
              </a:ext>
            </a:extLst>
          </p:cNvPr>
          <p:cNvGrpSpPr/>
          <p:nvPr/>
        </p:nvGrpSpPr>
        <p:grpSpPr>
          <a:xfrm>
            <a:off x="3035946" y="2265931"/>
            <a:ext cx="2510152" cy="2238378"/>
            <a:chOff x="714848" y="847187"/>
            <a:chExt cx="2510152" cy="2238378"/>
          </a:xfrm>
        </p:grpSpPr>
        <p:pic>
          <p:nvPicPr>
            <p:cNvPr id="52" name="Picture 51" descr="A grey and white logo&#10;&#10;Description automatically generated">
              <a:extLst>
                <a:ext uri="{FF2B5EF4-FFF2-40B4-BE49-F238E27FC236}">
                  <a16:creationId xmlns:a16="http://schemas.microsoft.com/office/drawing/2014/main" id="{2638F7EF-2BE4-0EE3-166C-D35094449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6479" y="847187"/>
              <a:ext cx="1468521" cy="1115332"/>
            </a:xfrm>
            <a:prstGeom prst="rect">
              <a:avLst/>
            </a:prstGeom>
          </p:spPr>
        </p:pic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D10DAF81-0243-99CC-46EE-C0F16F6E18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14848" y="1426824"/>
              <a:ext cx="1177355" cy="1022716"/>
            </a:xfrm>
            <a:prstGeom prst="straightConnector1">
              <a:avLst/>
            </a:prstGeom>
            <a:ln w="76200"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ight Arrow 53">
              <a:extLst>
                <a:ext uri="{FF2B5EF4-FFF2-40B4-BE49-F238E27FC236}">
                  <a16:creationId xmlns:a16="http://schemas.microsoft.com/office/drawing/2014/main" id="{9AC62970-7856-E2AC-E3B4-59E1D23B7896}"/>
                </a:ext>
              </a:extLst>
            </p:cNvPr>
            <p:cNvSpPr/>
            <p:nvPr/>
          </p:nvSpPr>
          <p:spPr>
            <a:xfrm rot="5400000">
              <a:off x="1965849" y="2282080"/>
              <a:ext cx="1049778" cy="557191"/>
            </a:xfrm>
            <a:prstGeom prst="rightArrow">
              <a:avLst>
                <a:gd name="adj1" fmla="val 50000"/>
                <a:gd name="adj2" fmla="val 66618"/>
              </a:avLst>
            </a:prstGeom>
            <a:solidFill>
              <a:srgbClr val="FF4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8" name="Rounded Rectangular Callout 97">
            <a:extLst>
              <a:ext uri="{FF2B5EF4-FFF2-40B4-BE49-F238E27FC236}">
                <a16:creationId xmlns:a16="http://schemas.microsoft.com/office/drawing/2014/main" id="{582B38EC-E14E-6253-19CE-1AEFDE4AF385}"/>
              </a:ext>
            </a:extLst>
          </p:cNvPr>
          <p:cNvSpPr/>
          <p:nvPr/>
        </p:nvSpPr>
        <p:spPr>
          <a:xfrm>
            <a:off x="2175026" y="1267329"/>
            <a:ext cx="1695509" cy="1085451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old rules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sp>
        <p:nvSpPr>
          <p:cNvPr id="102" name="Lightning Bolt 101">
            <a:extLst>
              <a:ext uri="{FF2B5EF4-FFF2-40B4-BE49-F238E27FC236}">
                <a16:creationId xmlns:a16="http://schemas.microsoft.com/office/drawing/2014/main" id="{BDA0EE44-482E-F298-0A10-210378DFE0CA}"/>
              </a:ext>
            </a:extLst>
          </p:cNvPr>
          <p:cNvSpPr/>
          <p:nvPr/>
        </p:nvSpPr>
        <p:spPr>
          <a:xfrm flipV="1">
            <a:off x="5433788" y="3974346"/>
            <a:ext cx="984527" cy="758441"/>
          </a:xfrm>
          <a:prstGeom prst="lightningBol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EB65D20-FE51-3FAE-D52E-6339CE1417C6}"/>
              </a:ext>
            </a:extLst>
          </p:cNvPr>
          <p:cNvSpPr txBox="1"/>
          <p:nvPr/>
        </p:nvSpPr>
        <p:spPr>
          <a:xfrm>
            <a:off x="6062619" y="4521227"/>
            <a:ext cx="136287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reward</a:t>
            </a:r>
            <a:br>
              <a:rPr lang="en-US" sz="3200" dirty="0"/>
            </a:br>
            <a:r>
              <a:rPr lang="en-US" sz="3200" dirty="0"/>
              <a:t>or cost</a:t>
            </a:r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6D15AFD7-E420-D0B5-F794-130AD0F2A183}"/>
              </a:ext>
            </a:extLst>
          </p:cNvPr>
          <p:cNvSpPr>
            <a:spLocks noChangeAspect="1"/>
          </p:cNvSpPr>
          <p:nvPr/>
        </p:nvSpPr>
        <p:spPr>
          <a:xfrm flipV="1">
            <a:off x="5475109" y="1078862"/>
            <a:ext cx="1970062" cy="3124213"/>
          </a:xfrm>
          <a:prstGeom prst="arc">
            <a:avLst>
              <a:gd name="adj1" fmla="val 16264678"/>
              <a:gd name="adj2" fmla="val 362538"/>
            </a:avLst>
          </a:prstGeom>
          <a:ln w="76200">
            <a:solidFill>
              <a:srgbClr val="FF9300"/>
            </a:solidFill>
            <a:tailEnd type="stealt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  <a:gd name="connsiteX3" fmla="*/ 750095 w 1500189"/>
                      <a:gd name="connsiteY3" fmla="*/ 1080000 h 2160000"/>
                      <a:gd name="connsiteX4" fmla="*/ 1238946 w 1500189"/>
                      <a:gd name="connsiteY4" fmla="*/ 260863 h 2160000"/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500189" h="2160000" stroke="0" extrusionOk="0">
                        <a:moveTo>
                          <a:pt x="1238946" y="260863"/>
                        </a:moveTo>
                        <a:cubicBezTo>
                          <a:pt x="1397674" y="460548"/>
                          <a:pt x="1469864" y="769555"/>
                          <a:pt x="1500160" y="1070345"/>
                        </a:cubicBezTo>
                        <a:cubicBezTo>
                          <a:pt x="1528551" y="1383301"/>
                          <a:pt x="1401865" y="1672065"/>
                          <a:pt x="1255040" y="1878643"/>
                        </a:cubicBezTo>
                        <a:cubicBezTo>
                          <a:pt x="1089504" y="1760632"/>
                          <a:pt x="866125" y="1349078"/>
                          <a:pt x="750095" y="1080000"/>
                        </a:cubicBezTo>
                        <a:cubicBezTo>
                          <a:pt x="877138" y="785612"/>
                          <a:pt x="1041865" y="568153"/>
                          <a:pt x="1238946" y="260863"/>
                        </a:cubicBezTo>
                        <a:close/>
                      </a:path>
                      <a:path w="1500189" h="2160000" fill="none" extrusionOk="0">
                        <a:moveTo>
                          <a:pt x="1238946" y="260863"/>
                        </a:moveTo>
                        <a:cubicBezTo>
                          <a:pt x="1423366" y="466254"/>
                          <a:pt x="1512088" y="730383"/>
                          <a:pt x="1500160" y="1070345"/>
                        </a:cubicBezTo>
                        <a:cubicBezTo>
                          <a:pt x="1476640" y="1373832"/>
                          <a:pt x="1403321" y="1680747"/>
                          <a:pt x="1255040" y="187864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0F848FB-C3B2-40B7-35A3-CE0CFB79E9EB}"/>
              </a:ext>
            </a:extLst>
          </p:cNvPr>
          <p:cNvSpPr txBox="1"/>
          <p:nvPr/>
        </p:nvSpPr>
        <p:spPr>
          <a:xfrm>
            <a:off x="8552394" y="3003515"/>
            <a:ext cx="249119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rules updated</a:t>
            </a:r>
            <a:br>
              <a:rPr lang="en-US" sz="3200" dirty="0"/>
            </a:br>
            <a:r>
              <a:rPr lang="en-US" sz="3200" dirty="0"/>
              <a:t>based on </a:t>
            </a:r>
            <a:br>
              <a:rPr lang="en-US" sz="3200" dirty="0"/>
            </a:br>
            <a:r>
              <a:rPr lang="en-US" sz="3200" dirty="0"/>
              <a:t>reward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731A9598-538C-AF71-AE27-5DBD8CD19FC2}"/>
              </a:ext>
            </a:extLst>
          </p:cNvPr>
          <p:cNvCxnSpPr>
            <a:cxnSpLocks/>
          </p:cNvCxnSpPr>
          <p:nvPr/>
        </p:nvCxnSpPr>
        <p:spPr>
          <a:xfrm flipH="1" flipV="1">
            <a:off x="7616115" y="3106172"/>
            <a:ext cx="1090864" cy="6821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ounded Rectangle 115">
            <a:extLst>
              <a:ext uri="{FF2B5EF4-FFF2-40B4-BE49-F238E27FC236}">
                <a16:creationId xmlns:a16="http://schemas.microsoft.com/office/drawing/2014/main" id="{23BE6708-38BD-1E8A-B58B-E944D239419C}"/>
              </a:ext>
            </a:extLst>
          </p:cNvPr>
          <p:cNvSpPr/>
          <p:nvPr/>
        </p:nvSpPr>
        <p:spPr>
          <a:xfrm>
            <a:off x="6781245" y="1267329"/>
            <a:ext cx="1771149" cy="10772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new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rules</a:t>
            </a:r>
            <a:endParaRPr lang="en-US" sz="3200" baseline="-25000" dirty="0">
              <a:solidFill>
                <a:schemeClr val="tx1"/>
              </a:solidFill>
            </a:endParaRPr>
          </a:p>
        </p:txBody>
      </p: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E922B7A7-D864-A10B-138B-D39A3DF1F7E9}"/>
              </a:ext>
            </a:extLst>
          </p:cNvPr>
          <p:cNvCxnSpPr>
            <a:cxnSpLocks/>
          </p:cNvCxnSpPr>
          <p:nvPr/>
        </p:nvCxnSpPr>
        <p:spPr>
          <a:xfrm>
            <a:off x="4133091" y="1778909"/>
            <a:ext cx="2444173" cy="0"/>
          </a:xfrm>
          <a:prstGeom prst="straightConnector1">
            <a:avLst/>
          </a:prstGeom>
          <a:ln w="76200">
            <a:solidFill>
              <a:schemeClr val="accent6">
                <a:lumMod val="75000"/>
              </a:schemeClr>
            </a:solidFill>
            <a:prstDash val="sysDash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722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Reinforcement learning with intermittent rewards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AACCA9A-2886-14A3-FE80-961638546062}"/>
              </a:ext>
            </a:extLst>
          </p:cNvPr>
          <p:cNvSpPr txBox="1"/>
          <p:nvPr/>
        </p:nvSpPr>
        <p:spPr>
          <a:xfrm>
            <a:off x="240026" y="2245561"/>
            <a:ext cx="1511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observe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4CBECF8-0CB7-AADE-1914-BCD6A66E6DA0}"/>
              </a:ext>
            </a:extLst>
          </p:cNvPr>
          <p:cNvSpPr txBox="1"/>
          <p:nvPr/>
        </p:nvSpPr>
        <p:spPr>
          <a:xfrm>
            <a:off x="1832193" y="2945237"/>
            <a:ext cx="692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act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CE37CC2-2E0D-5CB5-9115-A473E5C3E5B8}"/>
              </a:ext>
            </a:extLst>
          </p:cNvPr>
          <p:cNvGrpSpPr/>
          <p:nvPr/>
        </p:nvGrpSpPr>
        <p:grpSpPr>
          <a:xfrm>
            <a:off x="293577" y="3174767"/>
            <a:ext cx="1080000" cy="1080000"/>
            <a:chOff x="1145038" y="4498008"/>
            <a:chExt cx="1080000" cy="10800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18FC08C1-6024-524B-A992-0A1591A4F69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145038" y="4498008"/>
              <a:ext cx="1080000" cy="108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A black background with a black square&#10;&#10;Description automatically generated with medium confidence">
              <a:extLst>
                <a:ext uri="{FF2B5EF4-FFF2-40B4-BE49-F238E27FC236}">
                  <a16:creationId xmlns:a16="http://schemas.microsoft.com/office/drawing/2014/main" id="{5AAE03E9-AE5C-5756-DBFA-0B4992B73A0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45038" y="4498008"/>
              <a:ext cx="1080000" cy="1080000"/>
            </a:xfrm>
            <a:prstGeom prst="rect">
              <a:avLst/>
            </a:prstGeom>
          </p:spPr>
        </p:pic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id="{AC02F4A3-294F-96C5-2244-80BCAEED8B3F}"/>
              </a:ext>
            </a:extLst>
          </p:cNvPr>
          <p:cNvGrpSpPr/>
          <p:nvPr/>
        </p:nvGrpSpPr>
        <p:grpSpPr>
          <a:xfrm>
            <a:off x="1336492" y="1777623"/>
            <a:ext cx="2209348" cy="2965452"/>
            <a:chOff x="1015652" y="847187"/>
            <a:chExt cx="2209348" cy="296545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1CC0162-F35A-3F5F-0DFB-413C9336A467}"/>
                </a:ext>
              </a:extLst>
            </p:cNvPr>
            <p:cNvGrpSpPr/>
            <p:nvPr/>
          </p:nvGrpSpPr>
          <p:grpSpPr>
            <a:xfrm>
              <a:off x="1950740" y="2732639"/>
              <a:ext cx="1080000" cy="1080000"/>
              <a:chOff x="2928999" y="4498008"/>
              <a:chExt cx="1080000" cy="1080000"/>
            </a:xfrm>
          </p:grpSpPr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D1C2569F-DBC4-B1EB-AEBB-7E1BAEEE5A2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28999" y="4498008"/>
                <a:ext cx="1080000" cy="1080000"/>
              </a:xfrm>
              <a:prstGeom prst="ellipse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6" name="Picture 15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743F99DE-D561-7587-ABD2-0D75AE6370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28999" y="4498008"/>
                <a:ext cx="1080000" cy="1080000"/>
              </a:xfrm>
              <a:prstGeom prst="rect">
                <a:avLst/>
              </a:prstGeom>
            </p:spPr>
          </p:pic>
        </p:grpSp>
        <p:pic>
          <p:nvPicPr>
            <p:cNvPr id="29" name="Picture 28" descr="A grey and white logo&#10;&#10;Description automatically generated">
              <a:extLst>
                <a:ext uri="{FF2B5EF4-FFF2-40B4-BE49-F238E27FC236}">
                  <a16:creationId xmlns:a16="http://schemas.microsoft.com/office/drawing/2014/main" id="{E3DE415E-810F-BE1B-919F-146F15560F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6479" y="847187"/>
              <a:ext cx="1468521" cy="1115332"/>
            </a:xfrm>
            <a:prstGeom prst="rect">
              <a:avLst/>
            </a:prstGeom>
          </p:spPr>
        </p:pic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85EC1579-0413-6782-FAC5-B7F9150A1E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15652" y="1426824"/>
              <a:ext cx="860509" cy="736727"/>
            </a:xfrm>
            <a:prstGeom prst="straightConnector1">
              <a:avLst/>
            </a:prstGeom>
            <a:ln w="76200">
              <a:prstDash val="sysDash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ight Arrow 42">
              <a:extLst>
                <a:ext uri="{FF2B5EF4-FFF2-40B4-BE49-F238E27FC236}">
                  <a16:creationId xmlns:a16="http://schemas.microsoft.com/office/drawing/2014/main" id="{757D7F0A-51C0-FF89-5010-52AEED409DFB}"/>
                </a:ext>
              </a:extLst>
            </p:cNvPr>
            <p:cNvSpPr/>
            <p:nvPr/>
          </p:nvSpPr>
          <p:spPr>
            <a:xfrm rot="5400000">
              <a:off x="2152125" y="2095804"/>
              <a:ext cx="677226" cy="557191"/>
            </a:xfrm>
            <a:prstGeom prst="rightArrow">
              <a:avLst>
                <a:gd name="adj1" fmla="val 50000"/>
                <a:gd name="adj2" fmla="val 66618"/>
              </a:avLst>
            </a:prstGeom>
            <a:solidFill>
              <a:srgbClr val="FF40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4CBDE077-AFF0-A302-3333-B353F76B8060}"/>
              </a:ext>
            </a:extLst>
          </p:cNvPr>
          <p:cNvGrpSpPr/>
          <p:nvPr/>
        </p:nvGrpSpPr>
        <p:grpSpPr>
          <a:xfrm>
            <a:off x="3352792" y="2265931"/>
            <a:ext cx="2193306" cy="2965452"/>
            <a:chOff x="2695070" y="1576125"/>
            <a:chExt cx="2193306" cy="296545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B5B4C61-4887-7818-5C06-315E4E5A82DF}"/>
                </a:ext>
              </a:extLst>
            </p:cNvPr>
            <p:cNvGrpSpPr/>
            <p:nvPr/>
          </p:nvGrpSpPr>
          <p:grpSpPr>
            <a:xfrm>
              <a:off x="3607903" y="3461577"/>
              <a:ext cx="1080000" cy="1080000"/>
              <a:chOff x="4595575" y="4498008"/>
              <a:chExt cx="1080000" cy="108000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694F888C-02E3-8720-EE8A-752B553976B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595575" y="4498008"/>
                <a:ext cx="1080000" cy="1080000"/>
              </a:xfrm>
              <a:prstGeom prst="ellipse">
                <a:avLst/>
              </a:prstGeom>
              <a:solidFill>
                <a:srgbClr val="00FDFF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7" name="Picture 16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9F3CAEBD-DF5F-5AB7-408D-365A1BF4E7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95575" y="4498008"/>
                <a:ext cx="1080000" cy="1080000"/>
              </a:xfrm>
              <a:prstGeom prst="rect">
                <a:avLst/>
              </a:prstGeom>
            </p:spPr>
          </p:pic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9F51BDE-BDB4-4881-938E-6DB70E7A8A16}"/>
                </a:ext>
              </a:extLst>
            </p:cNvPr>
            <p:cNvGrpSpPr/>
            <p:nvPr/>
          </p:nvGrpSpPr>
          <p:grpSpPr>
            <a:xfrm>
              <a:off x="2695070" y="1576125"/>
              <a:ext cx="2193306" cy="1865826"/>
              <a:chOff x="1031694" y="847187"/>
              <a:chExt cx="2193306" cy="1865826"/>
            </a:xfrm>
          </p:grpSpPr>
          <p:pic>
            <p:nvPicPr>
              <p:cNvPr id="52" name="Picture 51" descr="A grey and white logo&#10;&#10;Description automatically generated">
                <a:extLst>
                  <a:ext uri="{FF2B5EF4-FFF2-40B4-BE49-F238E27FC236}">
                    <a16:creationId xmlns:a16="http://schemas.microsoft.com/office/drawing/2014/main" id="{2638F7EF-2BE4-0EE3-166C-D350944491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6479" y="847187"/>
                <a:ext cx="1468521" cy="1115332"/>
              </a:xfrm>
              <a:prstGeom prst="rect">
                <a:avLst/>
              </a:prstGeom>
            </p:spPr>
          </p:pic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D10DAF81-0243-99CC-46EE-C0F16F6E185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1694" y="1426824"/>
                <a:ext cx="860509" cy="736727"/>
              </a:xfrm>
              <a:prstGeom prst="straightConnector1">
                <a:avLst/>
              </a:prstGeom>
              <a:ln w="76200">
                <a:prstDash val="sysDash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Right Arrow 53">
                <a:extLst>
                  <a:ext uri="{FF2B5EF4-FFF2-40B4-BE49-F238E27FC236}">
                    <a16:creationId xmlns:a16="http://schemas.microsoft.com/office/drawing/2014/main" id="{9AC62970-7856-E2AC-E3B4-59E1D23B7896}"/>
                  </a:ext>
                </a:extLst>
              </p:cNvPr>
              <p:cNvSpPr/>
              <p:nvPr/>
            </p:nvSpPr>
            <p:spPr>
              <a:xfrm rot="5400000">
                <a:off x="2152125" y="2095804"/>
                <a:ext cx="677226" cy="557191"/>
              </a:xfrm>
              <a:prstGeom prst="rightArrow">
                <a:avLst>
                  <a:gd name="adj1" fmla="val 50000"/>
                  <a:gd name="adj2" fmla="val 66618"/>
                </a:avLst>
              </a:prstGeom>
              <a:solidFill>
                <a:srgbClr val="FF4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83AE8B3A-A227-290F-E6B7-798236FBFA7F}"/>
              </a:ext>
            </a:extLst>
          </p:cNvPr>
          <p:cNvGrpSpPr/>
          <p:nvPr/>
        </p:nvGrpSpPr>
        <p:grpSpPr>
          <a:xfrm>
            <a:off x="5350262" y="2775719"/>
            <a:ext cx="2193306" cy="2960014"/>
            <a:chOff x="4339616" y="2310501"/>
            <a:chExt cx="2193306" cy="296001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73B4F3C3-F5AE-F85E-BA51-9442FC020ECD}"/>
                </a:ext>
              </a:extLst>
            </p:cNvPr>
            <p:cNvGrpSpPr/>
            <p:nvPr/>
          </p:nvGrpSpPr>
          <p:grpSpPr>
            <a:xfrm>
              <a:off x="5265066" y="4190515"/>
              <a:ext cx="1080000" cy="1080000"/>
              <a:chOff x="6079069" y="4498008"/>
              <a:chExt cx="1080000" cy="1080000"/>
            </a:xfrm>
          </p:grpSpPr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A86C55A5-3689-642F-F04F-24BBD1CBBD5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079069" y="4498008"/>
                <a:ext cx="1080000" cy="1080000"/>
              </a:xfrm>
              <a:prstGeom prst="ellipse">
                <a:avLst/>
              </a:prstGeom>
              <a:solidFill>
                <a:srgbClr val="FFD0D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8" name="Picture 17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0DFFA792-6CCB-9030-6A88-CDC9643E1C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79069" y="4498008"/>
                <a:ext cx="1080000" cy="1080000"/>
              </a:xfrm>
              <a:prstGeom prst="rect">
                <a:avLst/>
              </a:prstGeom>
            </p:spPr>
          </p:pic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AD3AF0BD-0D18-8EAF-C8CE-209D92E2A975}"/>
                </a:ext>
              </a:extLst>
            </p:cNvPr>
            <p:cNvGrpSpPr/>
            <p:nvPr/>
          </p:nvGrpSpPr>
          <p:grpSpPr>
            <a:xfrm>
              <a:off x="4339616" y="2310501"/>
              <a:ext cx="2193306" cy="1865826"/>
              <a:chOff x="1031694" y="847187"/>
              <a:chExt cx="2193306" cy="1865826"/>
            </a:xfrm>
          </p:grpSpPr>
          <p:pic>
            <p:nvPicPr>
              <p:cNvPr id="62" name="Picture 61" descr="A grey and white logo&#10;&#10;Description automatically generated">
                <a:extLst>
                  <a:ext uri="{FF2B5EF4-FFF2-40B4-BE49-F238E27FC236}">
                    <a16:creationId xmlns:a16="http://schemas.microsoft.com/office/drawing/2014/main" id="{FEA97F89-7328-1725-2379-A674F7CCB7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6479" y="847187"/>
                <a:ext cx="1468521" cy="1115332"/>
              </a:xfrm>
              <a:prstGeom prst="rect">
                <a:avLst/>
              </a:prstGeom>
            </p:spPr>
          </p:pic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46C785FD-0657-68E3-8ECD-0174B6ED670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1694" y="1426824"/>
                <a:ext cx="860509" cy="736727"/>
              </a:xfrm>
              <a:prstGeom prst="straightConnector1">
                <a:avLst/>
              </a:prstGeom>
              <a:ln w="76200">
                <a:prstDash val="sysDash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Right Arrow 63">
                <a:extLst>
                  <a:ext uri="{FF2B5EF4-FFF2-40B4-BE49-F238E27FC236}">
                    <a16:creationId xmlns:a16="http://schemas.microsoft.com/office/drawing/2014/main" id="{8FBF0C6E-1546-B614-F6B1-F0498DC849F8}"/>
                  </a:ext>
                </a:extLst>
              </p:cNvPr>
              <p:cNvSpPr/>
              <p:nvPr/>
            </p:nvSpPr>
            <p:spPr>
              <a:xfrm rot="5400000">
                <a:off x="2152125" y="2095804"/>
                <a:ext cx="677226" cy="557191"/>
              </a:xfrm>
              <a:prstGeom prst="rightArrow">
                <a:avLst>
                  <a:gd name="adj1" fmla="val 50000"/>
                  <a:gd name="adj2" fmla="val 66618"/>
                </a:avLst>
              </a:prstGeom>
              <a:solidFill>
                <a:srgbClr val="FF4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400A1D0-2029-71B5-3AE0-17ECC8F2252A}"/>
              </a:ext>
            </a:extLst>
          </p:cNvPr>
          <p:cNvGrpSpPr/>
          <p:nvPr/>
        </p:nvGrpSpPr>
        <p:grpSpPr>
          <a:xfrm>
            <a:off x="7361039" y="3274631"/>
            <a:ext cx="2193306" cy="2965452"/>
            <a:chOff x="5997469" y="3034001"/>
            <a:chExt cx="2193306" cy="296545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FC7AF99A-1499-A42E-90FD-15D1353930A0}"/>
                </a:ext>
              </a:extLst>
            </p:cNvPr>
            <p:cNvGrpSpPr/>
            <p:nvPr/>
          </p:nvGrpSpPr>
          <p:grpSpPr>
            <a:xfrm>
              <a:off x="6922229" y="4919453"/>
              <a:ext cx="1080000" cy="1080000"/>
              <a:chOff x="7942497" y="4498008"/>
              <a:chExt cx="1080000" cy="1080000"/>
            </a:xfrm>
          </p:grpSpPr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243C538-F679-8E11-2EAA-FB1E596DA03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7942497" y="4498008"/>
                <a:ext cx="1080000" cy="1080000"/>
              </a:xfrm>
              <a:prstGeom prst="ellips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9" name="Picture 18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07C515BD-99B3-4A56-503A-0E750C95A7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42497" y="4498008"/>
                <a:ext cx="1080000" cy="1080000"/>
              </a:xfrm>
              <a:prstGeom prst="rect">
                <a:avLst/>
              </a:prstGeom>
            </p:spPr>
          </p:pic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B96B7790-C3FD-8F1C-12A3-384B638775ED}"/>
                </a:ext>
              </a:extLst>
            </p:cNvPr>
            <p:cNvGrpSpPr/>
            <p:nvPr/>
          </p:nvGrpSpPr>
          <p:grpSpPr>
            <a:xfrm>
              <a:off x="5997469" y="3034001"/>
              <a:ext cx="2193306" cy="1865826"/>
              <a:chOff x="1031694" y="847187"/>
              <a:chExt cx="2193306" cy="1865826"/>
            </a:xfrm>
          </p:grpSpPr>
          <p:pic>
            <p:nvPicPr>
              <p:cNvPr id="72" name="Picture 71" descr="A grey and white logo&#10;&#10;Description automatically generated">
                <a:extLst>
                  <a:ext uri="{FF2B5EF4-FFF2-40B4-BE49-F238E27FC236}">
                    <a16:creationId xmlns:a16="http://schemas.microsoft.com/office/drawing/2014/main" id="{E892E991-15E9-57A5-F470-9F00BA3684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6479" y="847187"/>
                <a:ext cx="1468521" cy="1115332"/>
              </a:xfrm>
              <a:prstGeom prst="rect">
                <a:avLst/>
              </a:prstGeom>
            </p:spPr>
          </p:pic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303C152C-436E-68EA-AC3F-B8F90B7AF81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1694" y="1426824"/>
                <a:ext cx="860509" cy="736727"/>
              </a:xfrm>
              <a:prstGeom prst="straightConnector1">
                <a:avLst/>
              </a:prstGeom>
              <a:ln w="76200">
                <a:prstDash val="sysDash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Right Arrow 73">
                <a:extLst>
                  <a:ext uri="{FF2B5EF4-FFF2-40B4-BE49-F238E27FC236}">
                    <a16:creationId xmlns:a16="http://schemas.microsoft.com/office/drawing/2014/main" id="{E8F152EF-67E0-04F8-844A-916CF2D27FAC}"/>
                  </a:ext>
                </a:extLst>
              </p:cNvPr>
              <p:cNvSpPr/>
              <p:nvPr/>
            </p:nvSpPr>
            <p:spPr>
              <a:xfrm rot="5400000">
                <a:off x="2152125" y="2095804"/>
                <a:ext cx="677226" cy="557191"/>
              </a:xfrm>
              <a:prstGeom prst="rightArrow">
                <a:avLst>
                  <a:gd name="adj1" fmla="val 50000"/>
                  <a:gd name="adj2" fmla="val 66618"/>
                </a:avLst>
              </a:prstGeom>
              <a:solidFill>
                <a:srgbClr val="FF4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7AABDFC4-E1B3-82D8-AA43-193291A88E25}"/>
              </a:ext>
            </a:extLst>
          </p:cNvPr>
          <p:cNvGrpSpPr/>
          <p:nvPr/>
        </p:nvGrpSpPr>
        <p:grpSpPr>
          <a:xfrm>
            <a:off x="9358421" y="3762937"/>
            <a:ext cx="2193306" cy="2965452"/>
            <a:chOff x="7657969" y="3762937"/>
            <a:chExt cx="2193306" cy="296545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EC0F8C2-C30C-AE52-9AB0-AD0AE631DCE1}"/>
                </a:ext>
              </a:extLst>
            </p:cNvPr>
            <p:cNvGrpSpPr/>
            <p:nvPr/>
          </p:nvGrpSpPr>
          <p:grpSpPr>
            <a:xfrm>
              <a:off x="8579392" y="5648389"/>
              <a:ext cx="1080000" cy="1080000"/>
              <a:chOff x="9628386" y="4498008"/>
              <a:chExt cx="1080000" cy="1080000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350985F3-78EA-F7C5-DB92-E8FC7790A1A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9628386" y="4498008"/>
                <a:ext cx="1080000" cy="108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0" name="Picture 19" descr="A black background with a black square&#10;&#10;Description automatically generated with medium confidence">
                <a:extLst>
                  <a:ext uri="{FF2B5EF4-FFF2-40B4-BE49-F238E27FC236}">
                    <a16:creationId xmlns:a16="http://schemas.microsoft.com/office/drawing/2014/main" id="{ACB4D4A4-82D4-0005-CD26-1201765A38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28386" y="4498008"/>
                <a:ext cx="1080000" cy="1080000"/>
              </a:xfrm>
              <a:prstGeom prst="rect">
                <a:avLst/>
              </a:prstGeom>
            </p:spPr>
          </p:pic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AA6248EA-12D3-EF9A-286F-539BED6B6096}"/>
                </a:ext>
              </a:extLst>
            </p:cNvPr>
            <p:cNvGrpSpPr/>
            <p:nvPr/>
          </p:nvGrpSpPr>
          <p:grpSpPr>
            <a:xfrm>
              <a:off x="7657969" y="3762937"/>
              <a:ext cx="2193306" cy="1865826"/>
              <a:chOff x="1031694" y="847187"/>
              <a:chExt cx="2193306" cy="1865826"/>
            </a:xfrm>
          </p:grpSpPr>
          <p:pic>
            <p:nvPicPr>
              <p:cNvPr id="82" name="Picture 81" descr="A grey and white logo&#10;&#10;Description automatically generated">
                <a:extLst>
                  <a:ext uri="{FF2B5EF4-FFF2-40B4-BE49-F238E27FC236}">
                    <a16:creationId xmlns:a16="http://schemas.microsoft.com/office/drawing/2014/main" id="{C90AE064-93E0-69AE-7C65-68A33E4B47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56479" y="847187"/>
                <a:ext cx="1468521" cy="1115332"/>
              </a:xfrm>
              <a:prstGeom prst="rect">
                <a:avLst/>
              </a:prstGeom>
            </p:spPr>
          </p:pic>
          <p:cxnSp>
            <p:nvCxnSpPr>
              <p:cNvPr id="83" name="Straight Arrow Connector 82">
                <a:extLst>
                  <a:ext uri="{FF2B5EF4-FFF2-40B4-BE49-F238E27FC236}">
                    <a16:creationId xmlns:a16="http://schemas.microsoft.com/office/drawing/2014/main" id="{307EFD03-8768-D572-169F-13FB047D25E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1694" y="1426824"/>
                <a:ext cx="860509" cy="736727"/>
              </a:xfrm>
              <a:prstGeom prst="straightConnector1">
                <a:avLst/>
              </a:prstGeom>
              <a:ln w="76200">
                <a:prstDash val="sysDash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Right Arrow 83">
                <a:extLst>
                  <a:ext uri="{FF2B5EF4-FFF2-40B4-BE49-F238E27FC236}">
                    <a16:creationId xmlns:a16="http://schemas.microsoft.com/office/drawing/2014/main" id="{9D1125C8-9B3B-68B6-F52B-BE49A9B10543}"/>
                  </a:ext>
                </a:extLst>
              </p:cNvPr>
              <p:cNvSpPr/>
              <p:nvPr/>
            </p:nvSpPr>
            <p:spPr>
              <a:xfrm rot="5400000">
                <a:off x="2152125" y="2095804"/>
                <a:ext cx="677226" cy="557191"/>
              </a:xfrm>
              <a:prstGeom prst="rightArrow">
                <a:avLst>
                  <a:gd name="adj1" fmla="val 50000"/>
                  <a:gd name="adj2" fmla="val 66618"/>
                </a:avLst>
              </a:prstGeom>
              <a:solidFill>
                <a:srgbClr val="FF40FF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96" name="Rounded Rectangular Callout 95">
            <a:extLst>
              <a:ext uri="{FF2B5EF4-FFF2-40B4-BE49-F238E27FC236}">
                <a16:creationId xmlns:a16="http://schemas.microsoft.com/office/drawing/2014/main" id="{BF613B67-E7BA-0E8C-69ED-0E06E4A20480}"/>
              </a:ext>
            </a:extLst>
          </p:cNvPr>
          <p:cNvSpPr/>
          <p:nvPr/>
        </p:nvSpPr>
        <p:spPr>
          <a:xfrm>
            <a:off x="1620064" y="1239994"/>
            <a:ext cx="694957" cy="593558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7" name="Rounded Rectangular Callout 96">
            <a:extLst>
              <a:ext uri="{FF2B5EF4-FFF2-40B4-BE49-F238E27FC236}">
                <a16:creationId xmlns:a16="http://schemas.microsoft.com/office/drawing/2014/main" id="{DC62242B-CAC0-62F7-A172-2D8EAC7C9BC8}"/>
              </a:ext>
            </a:extLst>
          </p:cNvPr>
          <p:cNvSpPr/>
          <p:nvPr/>
        </p:nvSpPr>
        <p:spPr>
          <a:xfrm>
            <a:off x="5607155" y="2233128"/>
            <a:ext cx="694957" cy="593558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8" name="Rounded Rectangular Callout 97">
            <a:extLst>
              <a:ext uri="{FF2B5EF4-FFF2-40B4-BE49-F238E27FC236}">
                <a16:creationId xmlns:a16="http://schemas.microsoft.com/office/drawing/2014/main" id="{582B38EC-E14E-6253-19CE-1AEFDE4AF385}"/>
              </a:ext>
            </a:extLst>
          </p:cNvPr>
          <p:cNvSpPr/>
          <p:nvPr/>
        </p:nvSpPr>
        <p:spPr>
          <a:xfrm>
            <a:off x="3604743" y="1720499"/>
            <a:ext cx="694957" cy="593558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9C9CDA98-7E83-E70E-63FA-F9F60C63BC4C}"/>
              </a:ext>
            </a:extLst>
          </p:cNvPr>
          <p:cNvSpPr txBox="1"/>
          <p:nvPr/>
        </p:nvSpPr>
        <p:spPr>
          <a:xfrm>
            <a:off x="422998" y="1194023"/>
            <a:ext cx="10021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rules</a:t>
            </a:r>
          </a:p>
        </p:txBody>
      </p:sp>
      <p:sp>
        <p:nvSpPr>
          <p:cNvPr id="100" name="Rounded Rectangular Callout 99">
            <a:extLst>
              <a:ext uri="{FF2B5EF4-FFF2-40B4-BE49-F238E27FC236}">
                <a16:creationId xmlns:a16="http://schemas.microsoft.com/office/drawing/2014/main" id="{9064A552-B2E1-6F52-87B8-BA672DA71605}"/>
              </a:ext>
            </a:extLst>
          </p:cNvPr>
          <p:cNvSpPr/>
          <p:nvPr/>
        </p:nvSpPr>
        <p:spPr>
          <a:xfrm>
            <a:off x="7606156" y="2724512"/>
            <a:ext cx="694957" cy="593558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1" name="Rounded Rectangular Callout 100">
            <a:extLst>
              <a:ext uri="{FF2B5EF4-FFF2-40B4-BE49-F238E27FC236}">
                <a16:creationId xmlns:a16="http://schemas.microsoft.com/office/drawing/2014/main" id="{85D13625-5479-3E2D-8BD6-3C9768CAC88C}"/>
              </a:ext>
            </a:extLst>
          </p:cNvPr>
          <p:cNvSpPr/>
          <p:nvPr/>
        </p:nvSpPr>
        <p:spPr>
          <a:xfrm>
            <a:off x="9621199" y="3228473"/>
            <a:ext cx="694957" cy="593558"/>
          </a:xfrm>
          <a:prstGeom prst="wedgeRoundRectCallout">
            <a:avLst>
              <a:gd name="adj1" fmla="val 88176"/>
              <a:gd name="adj2" fmla="val 489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R</a:t>
            </a:r>
            <a:r>
              <a:rPr lang="en-US" sz="3200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2" name="Lightning Bolt 101">
            <a:extLst>
              <a:ext uri="{FF2B5EF4-FFF2-40B4-BE49-F238E27FC236}">
                <a16:creationId xmlns:a16="http://schemas.microsoft.com/office/drawing/2014/main" id="{BDA0EE44-482E-F298-0A10-210378DFE0CA}"/>
              </a:ext>
            </a:extLst>
          </p:cNvPr>
          <p:cNvSpPr/>
          <p:nvPr/>
        </p:nvSpPr>
        <p:spPr>
          <a:xfrm flipV="1">
            <a:off x="5089937" y="4871788"/>
            <a:ext cx="984527" cy="758441"/>
          </a:xfrm>
          <a:prstGeom prst="lightningBol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Lightning Bolt 102">
            <a:extLst>
              <a:ext uri="{FF2B5EF4-FFF2-40B4-BE49-F238E27FC236}">
                <a16:creationId xmlns:a16="http://schemas.microsoft.com/office/drawing/2014/main" id="{CE55FB61-A479-079F-D440-B90140D4F761}"/>
              </a:ext>
            </a:extLst>
          </p:cNvPr>
          <p:cNvSpPr/>
          <p:nvPr/>
        </p:nvSpPr>
        <p:spPr>
          <a:xfrm flipV="1">
            <a:off x="9128935" y="5833673"/>
            <a:ext cx="984527" cy="758441"/>
          </a:xfrm>
          <a:prstGeom prst="lightningBolt">
            <a:avLst/>
          </a:prstGeom>
          <a:solidFill>
            <a:srgbClr val="FF93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EEB65D20-FE51-3FAE-D52E-6339CE1417C6}"/>
              </a:ext>
            </a:extLst>
          </p:cNvPr>
          <p:cNvSpPr txBox="1"/>
          <p:nvPr/>
        </p:nvSpPr>
        <p:spPr>
          <a:xfrm>
            <a:off x="3436924" y="5514896"/>
            <a:ext cx="19543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occasional</a:t>
            </a:r>
            <a:br>
              <a:rPr lang="en-US" sz="3200" dirty="0"/>
            </a:br>
            <a:r>
              <a:rPr lang="en-US" sz="3200" dirty="0"/>
              <a:t>reward</a:t>
            </a:r>
          </a:p>
        </p:txBody>
      </p:sp>
      <p:sp>
        <p:nvSpPr>
          <p:cNvPr id="105" name="Arc 104">
            <a:extLst>
              <a:ext uri="{FF2B5EF4-FFF2-40B4-BE49-F238E27FC236}">
                <a16:creationId xmlns:a16="http://schemas.microsoft.com/office/drawing/2014/main" id="{6D15AFD7-E420-D0B5-F794-130AD0F2A183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5665763" y="2392879"/>
            <a:ext cx="1311596" cy="2922777"/>
          </a:xfrm>
          <a:prstGeom prst="arc">
            <a:avLst>
              <a:gd name="adj1" fmla="val 18049695"/>
              <a:gd name="adj2" fmla="val 3461802"/>
            </a:avLst>
          </a:prstGeom>
          <a:ln w="76200">
            <a:solidFill>
              <a:srgbClr val="FF9300"/>
            </a:solidFill>
            <a:tailEnd type="stealt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  <a:gd name="connsiteX3" fmla="*/ 750095 w 1500189"/>
                      <a:gd name="connsiteY3" fmla="*/ 1080000 h 2160000"/>
                      <a:gd name="connsiteX4" fmla="*/ 1238946 w 1500189"/>
                      <a:gd name="connsiteY4" fmla="*/ 260863 h 2160000"/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500189" h="2160000" stroke="0" extrusionOk="0">
                        <a:moveTo>
                          <a:pt x="1238946" y="260863"/>
                        </a:moveTo>
                        <a:cubicBezTo>
                          <a:pt x="1397674" y="460548"/>
                          <a:pt x="1469864" y="769555"/>
                          <a:pt x="1500160" y="1070345"/>
                        </a:cubicBezTo>
                        <a:cubicBezTo>
                          <a:pt x="1528551" y="1383301"/>
                          <a:pt x="1401865" y="1672065"/>
                          <a:pt x="1255040" y="1878643"/>
                        </a:cubicBezTo>
                        <a:cubicBezTo>
                          <a:pt x="1089504" y="1760632"/>
                          <a:pt x="866125" y="1349078"/>
                          <a:pt x="750095" y="1080000"/>
                        </a:cubicBezTo>
                        <a:cubicBezTo>
                          <a:pt x="877138" y="785612"/>
                          <a:pt x="1041865" y="568153"/>
                          <a:pt x="1238946" y="260863"/>
                        </a:cubicBezTo>
                        <a:close/>
                      </a:path>
                      <a:path w="1500189" h="2160000" fill="none" extrusionOk="0">
                        <a:moveTo>
                          <a:pt x="1238946" y="260863"/>
                        </a:moveTo>
                        <a:cubicBezTo>
                          <a:pt x="1423366" y="466254"/>
                          <a:pt x="1512088" y="730383"/>
                          <a:pt x="1500160" y="1070345"/>
                        </a:cubicBezTo>
                        <a:cubicBezTo>
                          <a:pt x="1476640" y="1373832"/>
                          <a:pt x="1403321" y="1680747"/>
                          <a:pt x="1255040" y="187864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Arc 105">
            <a:extLst>
              <a:ext uri="{FF2B5EF4-FFF2-40B4-BE49-F238E27FC236}">
                <a16:creationId xmlns:a16="http://schemas.microsoft.com/office/drawing/2014/main" id="{40BD949A-9D8E-5A0F-C8D2-CCA849116DF5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9652068" y="3381263"/>
            <a:ext cx="1311596" cy="2922777"/>
          </a:xfrm>
          <a:prstGeom prst="arc">
            <a:avLst>
              <a:gd name="adj1" fmla="val 18049695"/>
              <a:gd name="adj2" fmla="val 3461802"/>
            </a:avLst>
          </a:prstGeom>
          <a:ln w="76200">
            <a:solidFill>
              <a:srgbClr val="FF9300"/>
            </a:solidFill>
            <a:tailEnd type="stealt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  <a:gd name="connsiteX3" fmla="*/ 750095 w 1500189"/>
                      <a:gd name="connsiteY3" fmla="*/ 1080000 h 2160000"/>
                      <a:gd name="connsiteX4" fmla="*/ 1238946 w 1500189"/>
                      <a:gd name="connsiteY4" fmla="*/ 260863 h 2160000"/>
                      <a:gd name="connsiteX0" fmla="*/ 1238946 w 1500189"/>
                      <a:gd name="connsiteY0" fmla="*/ 260863 h 2160000"/>
                      <a:gd name="connsiteX1" fmla="*/ 1500160 w 1500189"/>
                      <a:gd name="connsiteY1" fmla="*/ 1070345 h 2160000"/>
                      <a:gd name="connsiteX2" fmla="*/ 1255040 w 1500189"/>
                      <a:gd name="connsiteY2" fmla="*/ 1878643 h 216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500189" h="2160000" stroke="0" extrusionOk="0">
                        <a:moveTo>
                          <a:pt x="1238946" y="260863"/>
                        </a:moveTo>
                        <a:cubicBezTo>
                          <a:pt x="1397674" y="460548"/>
                          <a:pt x="1469864" y="769555"/>
                          <a:pt x="1500160" y="1070345"/>
                        </a:cubicBezTo>
                        <a:cubicBezTo>
                          <a:pt x="1528551" y="1383301"/>
                          <a:pt x="1401865" y="1672065"/>
                          <a:pt x="1255040" y="1878643"/>
                        </a:cubicBezTo>
                        <a:cubicBezTo>
                          <a:pt x="1089504" y="1760632"/>
                          <a:pt x="866125" y="1349078"/>
                          <a:pt x="750095" y="1080000"/>
                        </a:cubicBezTo>
                        <a:cubicBezTo>
                          <a:pt x="877138" y="785612"/>
                          <a:pt x="1041865" y="568153"/>
                          <a:pt x="1238946" y="260863"/>
                        </a:cubicBezTo>
                        <a:close/>
                      </a:path>
                      <a:path w="1500189" h="2160000" fill="none" extrusionOk="0">
                        <a:moveTo>
                          <a:pt x="1238946" y="260863"/>
                        </a:moveTo>
                        <a:cubicBezTo>
                          <a:pt x="1423366" y="466254"/>
                          <a:pt x="1512088" y="730383"/>
                          <a:pt x="1500160" y="1070345"/>
                        </a:cubicBezTo>
                        <a:cubicBezTo>
                          <a:pt x="1476640" y="1373832"/>
                          <a:pt x="1403321" y="1680747"/>
                          <a:pt x="1255040" y="1878643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CBC3019-C5DB-84FE-46E6-CF4E72FC20D7}"/>
              </a:ext>
            </a:extLst>
          </p:cNvPr>
          <p:cNvSpPr txBox="1"/>
          <p:nvPr/>
        </p:nvSpPr>
        <p:spPr>
          <a:xfrm>
            <a:off x="7831450" y="1222945"/>
            <a:ext cx="313579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rules updated</a:t>
            </a:r>
            <a:br>
              <a:rPr lang="en-US" sz="3200" dirty="0"/>
            </a:br>
            <a:r>
              <a:rPr lang="en-US" sz="3200" dirty="0"/>
              <a:t>based on rewards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020DB706-3738-9FE8-5AEA-292434E3FA30}"/>
              </a:ext>
            </a:extLst>
          </p:cNvPr>
          <p:cNvCxnSpPr>
            <a:cxnSpLocks/>
          </p:cNvCxnSpPr>
          <p:nvPr/>
        </p:nvCxnSpPr>
        <p:spPr>
          <a:xfrm flipH="1">
            <a:off x="6425585" y="2096984"/>
            <a:ext cx="1225698" cy="312595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CD9B9266-A816-9E0B-A49B-065B864A4A5E}"/>
              </a:ext>
            </a:extLst>
          </p:cNvPr>
          <p:cNvCxnSpPr>
            <a:cxnSpLocks/>
          </p:cNvCxnSpPr>
          <p:nvPr/>
        </p:nvCxnSpPr>
        <p:spPr>
          <a:xfrm>
            <a:off x="9526811" y="2343895"/>
            <a:ext cx="441866" cy="750092"/>
          </a:xfrm>
          <a:prstGeom prst="straightConnector1">
            <a:avLst/>
          </a:prstGeom>
          <a:ln w="5715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730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Blackboard 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7D8EB4-8C76-1DCB-9A9A-53F27CECDE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4467" y="867102"/>
            <a:ext cx="8108876" cy="563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2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04E82-83B7-1A62-6D19-3CB28CA9D1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57F197A-9272-B9CF-5FBA-B32D7090E177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DD3069-4479-84BF-9771-183217E51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1" y="0"/>
            <a:ext cx="3020400" cy="1762706"/>
          </a:xfrm>
        </p:spPr>
        <p:txBody>
          <a:bodyPr>
            <a:normAutofit/>
          </a:bodyPr>
          <a:lstStyle/>
          <a:p>
            <a:r>
              <a:rPr lang="en-US" dirty="0"/>
              <a:t>Blackboard architecture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ECC555-0112-CBCF-9CE7-1C719CA75A3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392" t="13587" b="53336"/>
          <a:stretch/>
        </p:blipFill>
        <p:spPr>
          <a:xfrm>
            <a:off x="7654845" y="1353778"/>
            <a:ext cx="3455057" cy="186396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6691BA2-C326-E9A9-50EA-21FE4BC6ADD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8225" r="57392" b="35370"/>
          <a:stretch/>
        </p:blipFill>
        <p:spPr>
          <a:xfrm>
            <a:off x="3915992" y="2931200"/>
            <a:ext cx="3455057" cy="14879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6436EC-8179-9A8F-D591-378F36D203A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57392" b="81977"/>
          <a:stretch/>
        </p:blipFill>
        <p:spPr>
          <a:xfrm>
            <a:off x="3915992" y="169066"/>
            <a:ext cx="3455057" cy="10156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E347DD7-B68C-0172-E1B7-685D4864EF2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84422" r="57392"/>
          <a:stretch/>
        </p:blipFill>
        <p:spPr>
          <a:xfrm>
            <a:off x="3915992" y="5833003"/>
            <a:ext cx="3455057" cy="87790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E97CA8B-79F1-72E2-1301-0824DE5CCFB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392" t="61857" b="15219"/>
          <a:stretch/>
        </p:blipFill>
        <p:spPr>
          <a:xfrm>
            <a:off x="7654845" y="4416190"/>
            <a:ext cx="3455057" cy="129183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68FDBB9-6FBC-DD55-6371-4A245439B4D7}"/>
              </a:ext>
            </a:extLst>
          </p:cNvPr>
          <p:cNvCxnSpPr>
            <a:cxnSpLocks/>
          </p:cNvCxnSpPr>
          <p:nvPr/>
        </p:nvCxnSpPr>
        <p:spPr>
          <a:xfrm>
            <a:off x="7337129" y="3724404"/>
            <a:ext cx="1204381" cy="593593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22944BA-355F-8E38-BE8E-2C0E1AF508F0}"/>
              </a:ext>
            </a:extLst>
          </p:cNvPr>
          <p:cNvCxnSpPr>
            <a:cxnSpLocks/>
          </p:cNvCxnSpPr>
          <p:nvPr/>
        </p:nvCxnSpPr>
        <p:spPr>
          <a:xfrm>
            <a:off x="7337129" y="683376"/>
            <a:ext cx="1204381" cy="593593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996469C-9B4B-27E6-9707-A46544915553}"/>
              </a:ext>
            </a:extLst>
          </p:cNvPr>
          <p:cNvCxnSpPr>
            <a:cxnSpLocks/>
          </p:cNvCxnSpPr>
          <p:nvPr/>
        </p:nvCxnSpPr>
        <p:spPr>
          <a:xfrm flipH="1">
            <a:off x="6349733" y="2395120"/>
            <a:ext cx="1204381" cy="593593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0DF5182-0C4E-FB72-F4E8-8A2797247C64}"/>
              </a:ext>
            </a:extLst>
          </p:cNvPr>
          <p:cNvCxnSpPr>
            <a:cxnSpLocks/>
          </p:cNvCxnSpPr>
          <p:nvPr/>
        </p:nvCxnSpPr>
        <p:spPr>
          <a:xfrm flipH="1">
            <a:off x="6349733" y="5196966"/>
            <a:ext cx="1204381" cy="593593"/>
          </a:xfrm>
          <a:prstGeom prst="straightConnector1">
            <a:avLst/>
          </a:prstGeom>
          <a:ln w="571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8D589273-C557-4653-1EB6-2EA26DB54D08}"/>
              </a:ext>
            </a:extLst>
          </p:cNvPr>
          <p:cNvSpPr>
            <a:spLocks noChangeAspect="1"/>
          </p:cNvSpPr>
          <p:nvPr/>
        </p:nvSpPr>
        <p:spPr>
          <a:xfrm>
            <a:off x="7759319" y="490576"/>
            <a:ext cx="360000" cy="360000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0C73634-5111-44D2-49AE-3EDCED941042}"/>
              </a:ext>
            </a:extLst>
          </p:cNvPr>
          <p:cNvSpPr>
            <a:spLocks noChangeAspect="1"/>
          </p:cNvSpPr>
          <p:nvPr/>
        </p:nvSpPr>
        <p:spPr>
          <a:xfrm>
            <a:off x="6771923" y="2215120"/>
            <a:ext cx="360000" cy="360000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F188B04-5CE5-90C8-C427-A36C576ADB10}"/>
              </a:ext>
            </a:extLst>
          </p:cNvPr>
          <p:cNvSpPr>
            <a:spLocks noChangeAspect="1"/>
          </p:cNvSpPr>
          <p:nvPr/>
        </p:nvSpPr>
        <p:spPr>
          <a:xfrm>
            <a:off x="7759319" y="3547945"/>
            <a:ext cx="360000" cy="360000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182F4B0-A33B-47C2-7DBD-C54DEDA61FFA}"/>
              </a:ext>
            </a:extLst>
          </p:cNvPr>
          <p:cNvSpPr>
            <a:spLocks noChangeAspect="1"/>
          </p:cNvSpPr>
          <p:nvPr/>
        </p:nvSpPr>
        <p:spPr>
          <a:xfrm>
            <a:off x="6771923" y="5009692"/>
            <a:ext cx="360000" cy="360000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7107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Game of Life.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8368B0-B2C9-BA10-61B2-C021A68893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305" y="1016000"/>
            <a:ext cx="8839695" cy="424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132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7D3394-7659-6939-C1D2-C79545A16786}"/>
              </a:ext>
            </a:extLst>
          </p:cNvPr>
          <p:cNvSpPr txBox="1"/>
          <p:nvPr/>
        </p:nvSpPr>
        <p:spPr>
          <a:xfrm>
            <a:off x="454315" y="1838007"/>
            <a:ext cx="817657" cy="375487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FF00"/>
                </a:solidFill>
              </a:rPr>
              <a:t>0010010</a:t>
            </a:r>
          </a:p>
          <a:p>
            <a:r>
              <a:rPr lang="en-US" sz="1400" dirty="0">
                <a:solidFill>
                  <a:srgbClr val="00FF00"/>
                </a:solidFill>
              </a:rPr>
              <a:t>1010011</a:t>
            </a:r>
          </a:p>
          <a:p>
            <a:r>
              <a:rPr lang="en-US" sz="1400" dirty="0">
                <a:solidFill>
                  <a:srgbClr val="00FF00"/>
                </a:solidFill>
              </a:rPr>
              <a:t>0100101</a:t>
            </a:r>
          </a:p>
          <a:p>
            <a:r>
              <a:rPr lang="en-US" sz="1400" dirty="0">
                <a:solidFill>
                  <a:srgbClr val="00FF00"/>
                </a:solidFill>
              </a:rPr>
              <a:t>1110011</a:t>
            </a:r>
          </a:p>
          <a:p>
            <a:r>
              <a:rPr lang="en-US" sz="1400" dirty="0">
                <a:solidFill>
                  <a:srgbClr val="00FF00"/>
                </a:solidFill>
              </a:rPr>
              <a:t>0110101000111010001110101010110101100101010101111010101011010101101011010110101010100111011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9DCAD1C-66EE-F45B-622D-CC296EDE1AEE}"/>
              </a:ext>
            </a:extLst>
          </p:cNvPr>
          <p:cNvSpPr txBox="1"/>
          <p:nvPr/>
        </p:nvSpPr>
        <p:spPr>
          <a:xfrm>
            <a:off x="569899" y="715020"/>
            <a:ext cx="17126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split dataset</a:t>
            </a:r>
            <a:br>
              <a:rPr lang="en-US" sz="2000" dirty="0"/>
            </a:br>
            <a:r>
              <a:rPr lang="en-US" sz="2000" dirty="0"/>
              <a:t>into fragments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46DD6AC-82E6-28D1-7EFA-AADD133222EC}"/>
              </a:ext>
            </a:extLst>
          </p:cNvPr>
          <p:cNvSpPr txBox="1"/>
          <p:nvPr/>
        </p:nvSpPr>
        <p:spPr>
          <a:xfrm>
            <a:off x="10982540" y="3380551"/>
            <a:ext cx="1045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final</a:t>
            </a:r>
            <a:br>
              <a:rPr lang="en-US" sz="2000" dirty="0"/>
            </a:br>
            <a:r>
              <a:rPr lang="en-US" sz="2000" dirty="0"/>
              <a:t>decision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2D8ADDA-B0EC-40BF-9567-16A8CDE85962}"/>
              </a:ext>
            </a:extLst>
          </p:cNvPr>
          <p:cNvSpPr txBox="1"/>
          <p:nvPr/>
        </p:nvSpPr>
        <p:spPr>
          <a:xfrm>
            <a:off x="3894197" y="715020"/>
            <a:ext cx="19864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machine learning</a:t>
            </a:r>
            <a:br>
              <a:rPr lang="en-US" sz="2000" dirty="0"/>
            </a:br>
            <a:r>
              <a:rPr lang="en-US" sz="2000" dirty="0"/>
              <a:t>applied to each</a:t>
            </a:r>
          </a:p>
        </p:txBody>
      </p:sp>
      <p:sp>
        <p:nvSpPr>
          <p:cNvPr id="46" name="Striped Right Arrow 45">
            <a:extLst>
              <a:ext uri="{FF2B5EF4-FFF2-40B4-BE49-F238E27FC236}">
                <a16:creationId xmlns:a16="http://schemas.microsoft.com/office/drawing/2014/main" id="{DF2BF9BC-C766-AA28-FB67-687C4A042CAE}"/>
              </a:ext>
            </a:extLst>
          </p:cNvPr>
          <p:cNvSpPr/>
          <p:nvPr/>
        </p:nvSpPr>
        <p:spPr>
          <a:xfrm>
            <a:off x="9987098" y="3499856"/>
            <a:ext cx="947408" cy="469277"/>
          </a:xfrm>
          <a:prstGeom prst="stripedRightArrow">
            <a:avLst/>
          </a:prstGeom>
          <a:solidFill>
            <a:srgbClr val="FC293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BAC7F7C-0BD4-1108-9AD7-93A43CCADFAC}"/>
              </a:ext>
            </a:extLst>
          </p:cNvPr>
          <p:cNvGrpSpPr/>
          <p:nvPr/>
        </p:nvGrpSpPr>
        <p:grpSpPr>
          <a:xfrm>
            <a:off x="2923657" y="1533510"/>
            <a:ext cx="756001" cy="4363869"/>
            <a:chOff x="2995741" y="1533510"/>
            <a:chExt cx="756001" cy="436386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A2E7829-A581-333D-789B-D37B9D551979}"/>
                </a:ext>
              </a:extLst>
            </p:cNvPr>
            <p:cNvSpPr txBox="1"/>
            <p:nvPr/>
          </p:nvSpPr>
          <p:spPr>
            <a:xfrm>
              <a:off x="2995741" y="1533510"/>
              <a:ext cx="756000" cy="95410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FF00"/>
                  </a:solidFill>
                </a:rPr>
                <a:t>00101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10101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01011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11101</a:t>
              </a:r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E94E102B-D96B-E78B-5925-11D30A520852}"/>
                </a:ext>
              </a:extLst>
            </p:cNvPr>
            <p:cNvSpPr txBox="1"/>
            <p:nvPr/>
          </p:nvSpPr>
          <p:spPr>
            <a:xfrm>
              <a:off x="2995742" y="2662861"/>
              <a:ext cx="756000" cy="95410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FF00"/>
                  </a:solidFill>
                </a:rPr>
                <a:t>1110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0011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0011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1001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A87C7F3-9288-F65E-3224-3B20B4C343D7}"/>
                </a:ext>
              </a:extLst>
            </p:cNvPr>
            <p:cNvSpPr txBox="1"/>
            <p:nvPr/>
          </p:nvSpPr>
          <p:spPr>
            <a:xfrm>
              <a:off x="2995742" y="3794179"/>
              <a:ext cx="756000" cy="95410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FF00"/>
                  </a:solidFill>
                </a:rPr>
                <a:t>001001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010111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010110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110110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4514978-8E64-C8A2-0E3D-A5E095F45AB9}"/>
                </a:ext>
              </a:extLst>
            </p:cNvPr>
            <p:cNvSpPr txBox="1"/>
            <p:nvPr/>
          </p:nvSpPr>
          <p:spPr>
            <a:xfrm>
              <a:off x="2995742" y="4943272"/>
              <a:ext cx="756000" cy="954107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FF00"/>
                  </a:solidFill>
                </a:rPr>
                <a:t>11111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01101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01110</a:t>
              </a:r>
            </a:p>
            <a:p>
              <a:r>
                <a:rPr lang="en-US" sz="1400" dirty="0">
                  <a:solidFill>
                    <a:srgbClr val="00FF00"/>
                  </a:solidFill>
                </a:rPr>
                <a:t>01111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19B1973-AFF4-5CE8-74D5-569AC1873109}"/>
              </a:ext>
            </a:extLst>
          </p:cNvPr>
          <p:cNvGrpSpPr/>
          <p:nvPr/>
        </p:nvGrpSpPr>
        <p:grpSpPr>
          <a:xfrm>
            <a:off x="1633766" y="1914728"/>
            <a:ext cx="947408" cy="3620889"/>
            <a:chOff x="2100488" y="1914728"/>
            <a:chExt cx="947408" cy="3620889"/>
          </a:xfrm>
        </p:grpSpPr>
        <p:sp>
          <p:nvSpPr>
            <p:cNvPr id="25" name="Striped Right Arrow 24">
              <a:extLst>
                <a:ext uri="{FF2B5EF4-FFF2-40B4-BE49-F238E27FC236}">
                  <a16:creationId xmlns:a16="http://schemas.microsoft.com/office/drawing/2014/main" id="{230921F2-9D0C-4FB1-A657-A0FC0A7AF302}"/>
                </a:ext>
              </a:extLst>
            </p:cNvPr>
            <p:cNvSpPr/>
            <p:nvPr/>
          </p:nvSpPr>
          <p:spPr>
            <a:xfrm>
              <a:off x="2100488" y="1914728"/>
              <a:ext cx="947408" cy="469277"/>
            </a:xfrm>
            <a:prstGeom prst="stripedRightArrow">
              <a:avLst/>
            </a:prstGeom>
            <a:solidFill>
              <a:srgbClr val="FC293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triped Right Arrow 18">
              <a:extLst>
                <a:ext uri="{FF2B5EF4-FFF2-40B4-BE49-F238E27FC236}">
                  <a16:creationId xmlns:a16="http://schemas.microsoft.com/office/drawing/2014/main" id="{5B7A0163-C47A-7943-CAAD-04080EBBDCE5}"/>
                </a:ext>
              </a:extLst>
            </p:cNvPr>
            <p:cNvSpPr/>
            <p:nvPr/>
          </p:nvSpPr>
          <p:spPr>
            <a:xfrm>
              <a:off x="2100488" y="2965265"/>
              <a:ext cx="947408" cy="469277"/>
            </a:xfrm>
            <a:prstGeom prst="stripedRightArrow">
              <a:avLst/>
            </a:prstGeom>
            <a:solidFill>
              <a:srgbClr val="FC293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triped Right Arrow 19">
              <a:extLst>
                <a:ext uri="{FF2B5EF4-FFF2-40B4-BE49-F238E27FC236}">
                  <a16:creationId xmlns:a16="http://schemas.microsoft.com/office/drawing/2014/main" id="{381B6A68-9A8B-9CD0-34AD-4CA7E37C330B}"/>
                </a:ext>
              </a:extLst>
            </p:cNvPr>
            <p:cNvSpPr/>
            <p:nvPr/>
          </p:nvSpPr>
          <p:spPr>
            <a:xfrm>
              <a:off x="2100488" y="4015802"/>
              <a:ext cx="947408" cy="469277"/>
            </a:xfrm>
            <a:prstGeom prst="stripedRightArrow">
              <a:avLst/>
            </a:prstGeom>
            <a:solidFill>
              <a:srgbClr val="FC293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Striped Right Arrow 20">
              <a:extLst>
                <a:ext uri="{FF2B5EF4-FFF2-40B4-BE49-F238E27FC236}">
                  <a16:creationId xmlns:a16="http://schemas.microsoft.com/office/drawing/2014/main" id="{5B5A96FF-DCCE-5E15-C990-A21DA54B0334}"/>
                </a:ext>
              </a:extLst>
            </p:cNvPr>
            <p:cNvSpPr/>
            <p:nvPr/>
          </p:nvSpPr>
          <p:spPr>
            <a:xfrm>
              <a:off x="2100488" y="5066340"/>
              <a:ext cx="947408" cy="469277"/>
            </a:xfrm>
            <a:prstGeom prst="stripedRightArrow">
              <a:avLst/>
            </a:prstGeom>
            <a:solidFill>
              <a:srgbClr val="FC293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78B98E30-3AED-5BBF-5727-9CE5A8DE751A}"/>
              </a:ext>
            </a:extLst>
          </p:cNvPr>
          <p:cNvSpPr txBox="1"/>
          <p:nvPr/>
        </p:nvSpPr>
        <p:spPr>
          <a:xfrm>
            <a:off x="2404109" y="715020"/>
            <a:ext cx="14900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with subsets</a:t>
            </a:r>
            <a:br>
              <a:rPr lang="en-US" sz="2000" dirty="0"/>
            </a:br>
            <a:r>
              <a:rPr lang="en-US" sz="2000" dirty="0"/>
              <a:t>of features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4060DB3-B465-35A0-EE5A-3EE3370EBAA4}"/>
              </a:ext>
            </a:extLst>
          </p:cNvPr>
          <p:cNvGrpSpPr/>
          <p:nvPr/>
        </p:nvGrpSpPr>
        <p:grpSpPr>
          <a:xfrm>
            <a:off x="5982186" y="1640503"/>
            <a:ext cx="1030786" cy="510519"/>
            <a:chOff x="5145540" y="1602403"/>
            <a:chExt cx="1030786" cy="510519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8830D763-FB08-5AED-2FD8-8328EBC25BCC}"/>
                </a:ext>
              </a:extLst>
            </p:cNvPr>
            <p:cNvGrpSpPr/>
            <p:nvPr/>
          </p:nvGrpSpPr>
          <p:grpSpPr>
            <a:xfrm>
              <a:off x="5145540" y="1752922"/>
              <a:ext cx="515472" cy="360000"/>
              <a:chOff x="5145540" y="1752923"/>
              <a:chExt cx="515472" cy="316673"/>
            </a:xfrm>
          </p:grpSpPr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F304DFD-7B18-D386-964A-7D4227C71A2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45540" y="1752923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F23774F-2812-D54D-6A57-CCB55261CD7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45540" y="1907791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BAB6CE6E-658D-66CC-593D-6FE7CDAE2375}"/>
                </a:ext>
              </a:extLst>
            </p:cNvPr>
            <p:cNvGrpSpPr/>
            <p:nvPr/>
          </p:nvGrpSpPr>
          <p:grpSpPr>
            <a:xfrm>
              <a:off x="5660854" y="1602403"/>
              <a:ext cx="515472" cy="288000"/>
              <a:chOff x="5661012" y="1587236"/>
              <a:chExt cx="515472" cy="316673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5DB69713-C74A-2E3C-A825-D3F9BD6EE21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14925B78-5619-C2A1-2958-D079E18B91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167B4D0-36FC-DFA0-A352-1F171003B518}"/>
              </a:ext>
            </a:extLst>
          </p:cNvPr>
          <p:cNvGrpSpPr/>
          <p:nvPr/>
        </p:nvGrpSpPr>
        <p:grpSpPr>
          <a:xfrm>
            <a:off x="5982186" y="5065127"/>
            <a:ext cx="1030786" cy="657711"/>
            <a:chOff x="5107284" y="5065127"/>
            <a:chExt cx="1030786" cy="657711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33F5C63A-B7F7-8936-DF79-A2574A29212A}"/>
                </a:ext>
              </a:extLst>
            </p:cNvPr>
            <p:cNvGrpSpPr/>
            <p:nvPr/>
          </p:nvGrpSpPr>
          <p:grpSpPr>
            <a:xfrm>
              <a:off x="5107284" y="5215646"/>
              <a:ext cx="515472" cy="360000"/>
              <a:chOff x="5145540" y="1752923"/>
              <a:chExt cx="515472" cy="316673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7117DB7D-B430-1894-1D40-44A3B16AEF1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45540" y="1752923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2ECEB36C-A02D-30EB-3F85-BC01172112C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45540" y="1907791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C8D5A73C-BFCC-9868-85F2-737DA201E97F}"/>
                </a:ext>
              </a:extLst>
            </p:cNvPr>
            <p:cNvGrpSpPr/>
            <p:nvPr/>
          </p:nvGrpSpPr>
          <p:grpSpPr>
            <a:xfrm>
              <a:off x="5622598" y="5065127"/>
              <a:ext cx="515472" cy="288000"/>
              <a:chOff x="5661012" y="1587236"/>
              <a:chExt cx="515472" cy="316673"/>
            </a:xfrm>
          </p:grpSpPr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CEF2F4D0-777F-B1C6-9FAA-85D7547EAF9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225CD95E-C121-05BB-6582-016E996C5B0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D9D02887-85D7-FBF1-AF3F-E663B8A4F2A7}"/>
                </a:ext>
              </a:extLst>
            </p:cNvPr>
            <p:cNvGrpSpPr/>
            <p:nvPr/>
          </p:nvGrpSpPr>
          <p:grpSpPr>
            <a:xfrm>
              <a:off x="5622598" y="5434838"/>
              <a:ext cx="515472" cy="288000"/>
              <a:chOff x="5661012" y="1587236"/>
              <a:chExt cx="515472" cy="316673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18413195-FC92-0DED-6B12-CA4381E926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C8BD5E42-7078-F937-49D6-02DA525A0B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2BF5C910-E4F3-B7FA-F612-BF2182FE3F28}"/>
              </a:ext>
            </a:extLst>
          </p:cNvPr>
          <p:cNvGrpSpPr/>
          <p:nvPr/>
        </p:nvGrpSpPr>
        <p:grpSpPr>
          <a:xfrm>
            <a:off x="5982186" y="2622017"/>
            <a:ext cx="1547147" cy="784339"/>
            <a:chOff x="5091597" y="2622017"/>
            <a:chExt cx="1547147" cy="784339"/>
          </a:xfrm>
        </p:grpSpPr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2FA5C14B-57F2-12F2-3846-2097C4E0167B}"/>
                </a:ext>
              </a:extLst>
            </p:cNvPr>
            <p:cNvGrpSpPr/>
            <p:nvPr/>
          </p:nvGrpSpPr>
          <p:grpSpPr>
            <a:xfrm>
              <a:off x="5091597" y="2899164"/>
              <a:ext cx="515472" cy="360000"/>
              <a:chOff x="5145540" y="1752923"/>
              <a:chExt cx="515472" cy="316673"/>
            </a:xfrm>
          </p:grpSpPr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A887DF0E-32CB-5DAE-DA99-B5B1C6F5E39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45540" y="1752923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31F13DFE-C9E5-292A-189A-C4C20C1FFAF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45540" y="1907791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58D3C420-75C1-9AA1-7C5C-889A495CB40C}"/>
                </a:ext>
              </a:extLst>
            </p:cNvPr>
            <p:cNvGrpSpPr/>
            <p:nvPr/>
          </p:nvGrpSpPr>
          <p:grpSpPr>
            <a:xfrm>
              <a:off x="5606911" y="2748645"/>
              <a:ext cx="515472" cy="288000"/>
              <a:chOff x="5661012" y="1587236"/>
              <a:chExt cx="515472" cy="316673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05D9D20F-831F-0B33-1C41-6788400DD35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4C4895D9-1CDF-0D9B-2003-5C2F4AE65F4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7B8F4E12-0925-66D4-9C5D-037FB0222334}"/>
                </a:ext>
              </a:extLst>
            </p:cNvPr>
            <p:cNvGrpSpPr/>
            <p:nvPr/>
          </p:nvGrpSpPr>
          <p:grpSpPr>
            <a:xfrm>
              <a:off x="5606911" y="3118356"/>
              <a:ext cx="515472" cy="288000"/>
              <a:chOff x="5661012" y="1587236"/>
              <a:chExt cx="515472" cy="316673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27D77D1-CD61-F1B2-8587-253F4A70A2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33D8038B-DBE8-4E0B-D3C4-FAE7558A48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210FF861-E54D-A352-DA8E-DA80C3906606}"/>
                </a:ext>
              </a:extLst>
            </p:cNvPr>
            <p:cNvGrpSpPr/>
            <p:nvPr/>
          </p:nvGrpSpPr>
          <p:grpSpPr>
            <a:xfrm>
              <a:off x="6123272" y="2622017"/>
              <a:ext cx="515472" cy="216000"/>
              <a:chOff x="5661012" y="1587236"/>
              <a:chExt cx="515472" cy="316673"/>
            </a:xfrm>
          </p:grpSpPr>
          <p:cxnSp>
            <p:nvCxnSpPr>
              <p:cNvPr id="94" name="Straight Connector 93">
                <a:extLst>
                  <a:ext uri="{FF2B5EF4-FFF2-40B4-BE49-F238E27FC236}">
                    <a16:creationId xmlns:a16="http://schemas.microsoft.com/office/drawing/2014/main" id="{3EB7B545-1F04-0CB4-4A53-B302834CE90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>
                <a:extLst>
                  <a:ext uri="{FF2B5EF4-FFF2-40B4-BE49-F238E27FC236}">
                    <a16:creationId xmlns:a16="http://schemas.microsoft.com/office/drawing/2014/main" id="{5A5E62BB-5BBC-C49A-7609-44CD48DEEDE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D8145AEE-AB9B-DC5F-3F04-6001950DADA3}"/>
              </a:ext>
            </a:extLst>
          </p:cNvPr>
          <p:cNvGrpSpPr/>
          <p:nvPr/>
        </p:nvGrpSpPr>
        <p:grpSpPr>
          <a:xfrm>
            <a:off x="5982186" y="4069404"/>
            <a:ext cx="1513145" cy="621278"/>
            <a:chOff x="5125599" y="4069404"/>
            <a:chExt cx="1513145" cy="621278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A3111804-EBBF-8429-258F-CC0F5DE151D6}"/>
                </a:ext>
              </a:extLst>
            </p:cNvPr>
            <p:cNvGrpSpPr/>
            <p:nvPr/>
          </p:nvGrpSpPr>
          <p:grpSpPr>
            <a:xfrm>
              <a:off x="5125599" y="4069404"/>
              <a:ext cx="515472" cy="360000"/>
              <a:chOff x="5145540" y="1752923"/>
              <a:chExt cx="515472" cy="316673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B3ADBF6B-5F39-D638-3BAC-D1EAE0A744D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45540" y="1752923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2C78E625-56C4-6BBC-D2A2-5DB941697E8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45540" y="1907791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338E6712-D9E6-85B5-794F-FBEE528F11B9}"/>
                </a:ext>
              </a:extLst>
            </p:cNvPr>
            <p:cNvGrpSpPr/>
            <p:nvPr/>
          </p:nvGrpSpPr>
          <p:grpSpPr>
            <a:xfrm>
              <a:off x="5640913" y="4288596"/>
              <a:ext cx="515472" cy="288000"/>
              <a:chOff x="5661012" y="1587236"/>
              <a:chExt cx="515472" cy="316673"/>
            </a:xfrm>
          </p:grpSpPr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2EA5FA72-CE2B-FE71-3F17-6431F020C8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8A1027C5-CA90-A600-CF15-8BAF4F0BEE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8E02AA32-61E4-9A29-638A-9CA0D47BE695}"/>
                </a:ext>
              </a:extLst>
            </p:cNvPr>
            <p:cNvGrpSpPr/>
            <p:nvPr/>
          </p:nvGrpSpPr>
          <p:grpSpPr>
            <a:xfrm>
              <a:off x="6123272" y="4191875"/>
              <a:ext cx="515472" cy="216000"/>
              <a:chOff x="5661012" y="1587236"/>
              <a:chExt cx="515472" cy="316673"/>
            </a:xfrm>
          </p:grpSpPr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B0022044-5663-C9D6-EA75-5C800DF5346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96F04919-BEFD-9184-C807-5FBC2BEE269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2E6BF90C-8967-C9CB-827A-C36555EA0929}"/>
                </a:ext>
              </a:extLst>
            </p:cNvPr>
            <p:cNvGrpSpPr/>
            <p:nvPr/>
          </p:nvGrpSpPr>
          <p:grpSpPr>
            <a:xfrm>
              <a:off x="6123272" y="4474682"/>
              <a:ext cx="515472" cy="216000"/>
              <a:chOff x="5661012" y="1587236"/>
              <a:chExt cx="515472" cy="316673"/>
            </a:xfrm>
          </p:grpSpPr>
          <p:cxnSp>
            <p:nvCxnSpPr>
              <p:cNvPr id="97" name="Straight Connector 96">
                <a:extLst>
                  <a:ext uri="{FF2B5EF4-FFF2-40B4-BE49-F238E27FC236}">
                    <a16:creationId xmlns:a16="http://schemas.microsoft.com/office/drawing/2014/main" id="{83FDF2E7-B2A6-030F-EFC2-2583BD12B9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661012" y="1587236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1BDAD731-058A-4CF5-5FB8-1749E95807A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661012" y="1742104"/>
                <a:ext cx="515472" cy="161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83D9A7E-D955-D604-8DF8-F32E523C2FBB}"/>
              </a:ext>
            </a:extLst>
          </p:cNvPr>
          <p:cNvSpPr>
            <a:spLocks/>
          </p:cNvSpPr>
          <p:nvPr/>
        </p:nvSpPr>
        <p:spPr>
          <a:xfrm>
            <a:off x="9070589" y="2654494"/>
            <a:ext cx="697025" cy="2160000"/>
          </a:xfrm>
          <a:prstGeom prst="rect">
            <a:avLst/>
          </a:prstGeom>
          <a:pattFill prst="openDmnd">
            <a:fgClr>
              <a:schemeClr val="tx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5E80A1D3-D8E3-F02C-11F7-44EED97DD552}"/>
              </a:ext>
            </a:extLst>
          </p:cNvPr>
          <p:cNvGrpSpPr/>
          <p:nvPr/>
        </p:nvGrpSpPr>
        <p:grpSpPr>
          <a:xfrm>
            <a:off x="7369848" y="1920775"/>
            <a:ext cx="1440000" cy="3589338"/>
            <a:chOff x="6650709" y="1845500"/>
            <a:chExt cx="1980038" cy="3589338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0345F714-D00E-431F-FF79-4D4491BF4F2E}"/>
                </a:ext>
              </a:extLst>
            </p:cNvPr>
            <p:cNvGrpSpPr/>
            <p:nvPr/>
          </p:nvGrpSpPr>
          <p:grpSpPr>
            <a:xfrm>
              <a:off x="6650709" y="1845500"/>
              <a:ext cx="1980038" cy="3589338"/>
              <a:chOff x="6650709" y="1845500"/>
              <a:chExt cx="1980038" cy="3589338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AD9FED49-539A-0598-B603-B3874D73E4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50709" y="1845500"/>
                <a:ext cx="1980038" cy="105029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7636CB75-2419-FD2F-4D66-CD86ABCB18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650709" y="4384539"/>
                <a:ext cx="1980038" cy="1050299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BA751965-FFB1-1963-ED7B-3C23CE4150B5}"/>
                </a:ext>
              </a:extLst>
            </p:cNvPr>
            <p:cNvGrpSpPr/>
            <p:nvPr/>
          </p:nvGrpSpPr>
          <p:grpSpPr>
            <a:xfrm>
              <a:off x="7010747" y="2994177"/>
              <a:ext cx="1620000" cy="1291985"/>
              <a:chOff x="7010747" y="3038718"/>
              <a:chExt cx="1620000" cy="1291985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E69DFBF6-0688-5F69-C4C0-69671DF8766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0747" y="3871401"/>
                <a:ext cx="1620000" cy="45930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Arrow Connector 108">
                <a:extLst>
                  <a:ext uri="{FF2B5EF4-FFF2-40B4-BE49-F238E27FC236}">
                    <a16:creationId xmlns:a16="http://schemas.microsoft.com/office/drawing/2014/main" id="{87FC1EB8-15DA-CD6C-77D0-A82FDBFE99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0747" y="3038718"/>
                <a:ext cx="1620000" cy="459302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arrow" w="lg" len="lg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9935CA5E-A2EB-137E-07E8-84A79764E4EE}"/>
              </a:ext>
            </a:extLst>
          </p:cNvPr>
          <p:cNvGrpSpPr/>
          <p:nvPr/>
        </p:nvGrpSpPr>
        <p:grpSpPr>
          <a:xfrm>
            <a:off x="4305928" y="1648650"/>
            <a:ext cx="1339194" cy="720000"/>
            <a:chOff x="4087398" y="1666948"/>
            <a:chExt cx="1339194" cy="720000"/>
          </a:xfrm>
        </p:grpSpPr>
        <p:sp>
          <p:nvSpPr>
            <p:cNvPr id="114" name="Striped Right Arrow 113">
              <a:extLst>
                <a:ext uri="{FF2B5EF4-FFF2-40B4-BE49-F238E27FC236}">
                  <a16:creationId xmlns:a16="http://schemas.microsoft.com/office/drawing/2014/main" id="{8C2C9450-C851-D5AE-9005-C23ADC4618AB}"/>
                </a:ext>
              </a:extLst>
            </p:cNvPr>
            <p:cNvSpPr/>
            <p:nvPr/>
          </p:nvSpPr>
          <p:spPr>
            <a:xfrm>
              <a:off x="4087398" y="1792310"/>
              <a:ext cx="1339194" cy="469277"/>
            </a:xfrm>
            <a:prstGeom prst="striped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3" name="Picture 11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61A5900-0D38-F03C-AABA-2B9D542A33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855" t="4944" r="15981" b="19994"/>
            <a:stretch/>
          </p:blipFill>
          <p:spPr>
            <a:xfrm flipV="1">
              <a:off x="4409949" y="1666948"/>
              <a:ext cx="694093" cy="720000"/>
            </a:xfrm>
            <a:prstGeom prst="rect">
              <a:avLst/>
            </a:prstGeom>
          </p:spPr>
        </p:pic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213BA27-E49F-FC3D-11A4-5CC53B52DB1B}"/>
              </a:ext>
            </a:extLst>
          </p:cNvPr>
          <p:cNvGrpSpPr/>
          <p:nvPr/>
        </p:nvGrpSpPr>
        <p:grpSpPr>
          <a:xfrm>
            <a:off x="4305928" y="2771528"/>
            <a:ext cx="1339194" cy="720000"/>
            <a:chOff x="4087398" y="1666948"/>
            <a:chExt cx="1339194" cy="720000"/>
          </a:xfrm>
        </p:grpSpPr>
        <p:sp>
          <p:nvSpPr>
            <p:cNvPr id="118" name="Striped Right Arrow 117">
              <a:extLst>
                <a:ext uri="{FF2B5EF4-FFF2-40B4-BE49-F238E27FC236}">
                  <a16:creationId xmlns:a16="http://schemas.microsoft.com/office/drawing/2014/main" id="{338DC796-7CA4-4644-BC86-71F05C81CA35}"/>
                </a:ext>
              </a:extLst>
            </p:cNvPr>
            <p:cNvSpPr/>
            <p:nvPr/>
          </p:nvSpPr>
          <p:spPr>
            <a:xfrm>
              <a:off x="4087398" y="1792310"/>
              <a:ext cx="1339194" cy="469277"/>
            </a:xfrm>
            <a:prstGeom prst="striped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9" name="Picture 1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11617C6-9E63-CBC5-35D5-75E3302384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855" t="4944" r="15981" b="19994"/>
            <a:stretch/>
          </p:blipFill>
          <p:spPr>
            <a:xfrm flipV="1">
              <a:off x="4409949" y="1666948"/>
              <a:ext cx="694093" cy="720000"/>
            </a:xfrm>
            <a:prstGeom prst="rect">
              <a:avLst/>
            </a:prstGeom>
          </p:spPr>
        </p:pic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310A51E8-ED18-6EEC-E62E-487BAFE98B26}"/>
              </a:ext>
            </a:extLst>
          </p:cNvPr>
          <p:cNvGrpSpPr/>
          <p:nvPr/>
        </p:nvGrpSpPr>
        <p:grpSpPr>
          <a:xfrm>
            <a:off x="4305928" y="3896538"/>
            <a:ext cx="1339194" cy="720000"/>
            <a:chOff x="4087398" y="1666948"/>
            <a:chExt cx="1339194" cy="720000"/>
          </a:xfrm>
        </p:grpSpPr>
        <p:sp>
          <p:nvSpPr>
            <p:cNvPr id="122" name="Striped Right Arrow 121">
              <a:extLst>
                <a:ext uri="{FF2B5EF4-FFF2-40B4-BE49-F238E27FC236}">
                  <a16:creationId xmlns:a16="http://schemas.microsoft.com/office/drawing/2014/main" id="{C9CC45AD-3D5C-96AC-7DBB-549480F85081}"/>
                </a:ext>
              </a:extLst>
            </p:cNvPr>
            <p:cNvSpPr/>
            <p:nvPr/>
          </p:nvSpPr>
          <p:spPr>
            <a:xfrm>
              <a:off x="4087398" y="1792310"/>
              <a:ext cx="1339194" cy="469277"/>
            </a:xfrm>
            <a:prstGeom prst="striped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3" name="Picture 12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4836EAE-5E8A-359F-1945-DAC14DF4E4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855" t="4944" r="15981" b="19994"/>
            <a:stretch/>
          </p:blipFill>
          <p:spPr>
            <a:xfrm flipV="1">
              <a:off x="4409949" y="1666948"/>
              <a:ext cx="694093" cy="720000"/>
            </a:xfrm>
            <a:prstGeom prst="rect">
              <a:avLst/>
            </a:prstGeom>
          </p:spPr>
        </p:pic>
      </p:grp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6B30E7AF-231A-AF85-BB0A-5C2689F89653}"/>
              </a:ext>
            </a:extLst>
          </p:cNvPr>
          <p:cNvGrpSpPr/>
          <p:nvPr/>
        </p:nvGrpSpPr>
        <p:grpSpPr>
          <a:xfrm>
            <a:off x="4305928" y="5057179"/>
            <a:ext cx="1339194" cy="720000"/>
            <a:chOff x="4087398" y="1666948"/>
            <a:chExt cx="1339194" cy="720000"/>
          </a:xfrm>
        </p:grpSpPr>
        <p:sp>
          <p:nvSpPr>
            <p:cNvPr id="126" name="Striped Right Arrow 125">
              <a:extLst>
                <a:ext uri="{FF2B5EF4-FFF2-40B4-BE49-F238E27FC236}">
                  <a16:creationId xmlns:a16="http://schemas.microsoft.com/office/drawing/2014/main" id="{73E860B7-2C56-65BF-DFFD-E0935D933AE0}"/>
                </a:ext>
              </a:extLst>
            </p:cNvPr>
            <p:cNvSpPr/>
            <p:nvPr/>
          </p:nvSpPr>
          <p:spPr>
            <a:xfrm>
              <a:off x="4087398" y="1792310"/>
              <a:ext cx="1339194" cy="469277"/>
            </a:xfrm>
            <a:prstGeom prst="striped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7" name="Picture 12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E6615272-BC7C-8D91-900B-E66907FB138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4855" t="4944" r="15981" b="19994"/>
            <a:stretch/>
          </p:blipFill>
          <p:spPr>
            <a:xfrm flipV="1">
              <a:off x="4409949" y="1666948"/>
              <a:ext cx="694093" cy="720000"/>
            </a:xfrm>
            <a:prstGeom prst="rect">
              <a:avLst/>
            </a:prstGeom>
          </p:spPr>
        </p:pic>
      </p:grpSp>
      <p:sp>
        <p:nvSpPr>
          <p:cNvPr id="129" name="TextBox 128">
            <a:extLst>
              <a:ext uri="{FF2B5EF4-FFF2-40B4-BE49-F238E27FC236}">
                <a16:creationId xmlns:a16="http://schemas.microsoft.com/office/drawing/2014/main" id="{3D22AB41-68EB-8D86-ED77-8FABC1362103}"/>
              </a:ext>
            </a:extLst>
          </p:cNvPr>
          <p:cNvSpPr txBox="1"/>
          <p:nvPr/>
        </p:nvSpPr>
        <p:spPr>
          <a:xfrm>
            <a:off x="5917189" y="715020"/>
            <a:ext cx="19044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creating forest</a:t>
            </a:r>
            <a:br>
              <a:rPr lang="en-US" sz="2000" dirty="0"/>
            </a:br>
            <a:r>
              <a:rPr lang="en-US" sz="2000" dirty="0"/>
              <a:t>of decision trees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ED02E1C9-D240-7AB6-2861-1778460A5557}"/>
              </a:ext>
            </a:extLst>
          </p:cNvPr>
          <p:cNvSpPr txBox="1"/>
          <p:nvPr/>
        </p:nvSpPr>
        <p:spPr>
          <a:xfrm>
            <a:off x="8462044" y="1705107"/>
            <a:ext cx="19141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outputs of trees </a:t>
            </a:r>
            <a:br>
              <a:rPr lang="en-US" sz="2000" dirty="0"/>
            </a:br>
            <a:r>
              <a:rPr lang="en-US" sz="2000" dirty="0"/>
              <a:t>combined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9B25A0-41E9-D840-2803-80601BFE05A2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16.5</a:t>
            </a:r>
          </a:p>
        </p:txBody>
      </p:sp>
    </p:spTree>
    <p:extLst>
      <p:ext uri="{BB962C8B-B14F-4D97-AF65-F5344CB8AC3E}">
        <p14:creationId xmlns:p14="http://schemas.microsoft.com/office/powerpoint/2010/main" val="2368737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57475</TotalTime>
  <Words>357</Words>
  <Application>Microsoft Macintosh PowerPoint</Application>
  <PresentationFormat>Widescreen</PresentationFormat>
  <Paragraphs>99</Paragraphs>
  <Slides>7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NonBreakingSpaceOverride</vt:lpstr>
      <vt:lpstr>Office Theme</vt:lpstr>
      <vt:lpstr>Chapter 16</vt:lpstr>
      <vt:lpstr>Simple reinforcement learning</vt:lpstr>
      <vt:lpstr>Reinforcement learning with intermittent rewards</vt:lpstr>
      <vt:lpstr>Blackboard architecture</vt:lpstr>
      <vt:lpstr>Blackboard architecture</vt:lpstr>
      <vt:lpstr>Game of Life.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177</cp:revision>
  <dcterms:created xsi:type="dcterms:W3CDTF">2020-12-29T13:51:26Z</dcterms:created>
  <dcterms:modified xsi:type="dcterms:W3CDTF">2025-04-22T17:49:23Z</dcterms:modified>
</cp:coreProperties>
</file>