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595" r:id="rId2"/>
    <p:sldId id="461" r:id="rId3"/>
    <p:sldId id="578" r:id="rId4"/>
    <p:sldId id="579" r:id="rId5"/>
    <p:sldId id="580" r:id="rId6"/>
    <p:sldId id="581" r:id="rId7"/>
    <p:sldId id="582" r:id="rId8"/>
    <p:sldId id="583" r:id="rId9"/>
    <p:sldId id="5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AEE1"/>
    <a:srgbClr val="942092"/>
    <a:srgbClr val="660066"/>
    <a:srgbClr val="92D151"/>
    <a:srgbClr val="CBB6FD"/>
    <a:srgbClr val="FF40FF"/>
    <a:srgbClr val="0432FF"/>
    <a:srgbClr val="00FDFF"/>
    <a:srgbClr val="EEE8BC"/>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40"/>
    <p:restoredTop sz="68904"/>
  </p:normalViewPr>
  <p:slideViewPr>
    <p:cSldViewPr snapToGrid="0" snapToObjects="1">
      <p:cViewPr varScale="1">
        <p:scale>
          <a:sx n="81" d="100"/>
          <a:sy n="81" d="100"/>
        </p:scale>
        <p:origin x="1208" y="176"/>
      </p:cViewPr>
      <p:guideLst>
        <p:guide orient="horz" pos="2160"/>
        <p:guide pos="384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5420AE-8A32-DF45-AA1D-9290FEB2E3A3}" type="datetimeFigureOut">
              <a:rPr lang="en-US" smtClean="0"/>
              <a:t>4/22/25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6D25C2-CC05-8D45-A0DE-0805BFD14408}" type="slidenum">
              <a:rPr lang="en-US" smtClean="0"/>
              <a:t>‹#›</a:t>
            </a:fld>
            <a:endParaRPr lang="en-US"/>
          </a:p>
        </p:txBody>
      </p:sp>
    </p:spTree>
    <p:extLst>
      <p:ext uri="{BB962C8B-B14F-4D97-AF65-F5344CB8AC3E}">
        <p14:creationId xmlns:p14="http://schemas.microsoft.com/office/powerpoint/2010/main" val="3638149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F4093-CE24-64B3-A360-8080B5588E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472143-E363-F594-6068-8DFDA4260D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3AC033-C433-1B75-5F7B-5E3E3FCD91D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kern="100" dirty="0">
                <a:effectLst/>
                <a:latin typeface="Aptos" panose="020B0004020202020204" pitchFamily="34" charset="0"/>
                <a:ea typeface="Aptos" panose="020B0004020202020204" pitchFamily="34" charset="0"/>
                <a:cs typeface="Times New Roman" panose="02020603050405020304" pitchFamily="18" charset="0"/>
              </a:rPr>
              <a:t>List of Figures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3200" b="1"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23.1	Generate and filter: initial ideas are iteratively evaluated, filtered, recombined and modified until the final problem solution or work of art is selected.	359</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23.2	Anticipate, Reflect, Engage, Act -- The UKRI \term {AREA Framework} for Responsible Innovation \cite {ukri2023responsible}.	363</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23.3	Trolley problem: do you sacrifice one life to save five? (Image: </a:t>
            </a:r>
            <a:r>
              <a:rPr lang="en-GB" sz="1200" kern="100" dirty="0" err="1">
                <a:effectLst/>
                <a:latin typeface="Aptos" panose="020B0004020202020204" pitchFamily="34" charset="0"/>
                <a:ea typeface="Aptos" panose="020B0004020202020204" pitchFamily="34" charset="0"/>
                <a:cs typeface="Times New Roman" panose="02020603050405020304" pitchFamily="18" charset="0"/>
              </a:rPr>
              <a:t>McGeddon</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Vector: </a:t>
            </a:r>
            <a:r>
              <a:rPr lang="en-GB" sz="1200" kern="100" dirty="0" err="1">
                <a:effectLst/>
                <a:latin typeface="Aptos" panose="020B0004020202020204" pitchFamily="34" charset="0"/>
                <a:ea typeface="Aptos" panose="020B0004020202020204" pitchFamily="34" charset="0"/>
                <a:cs typeface="Times New Roman" panose="02020603050405020304" pitchFamily="18" charset="0"/>
              </a:rPr>
              <a:t>Zapyon</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 -- This SVG diagram includes elements from this icon: CC-BY-SA 4.0, https://</a:t>
            </a:r>
            <a:r>
              <a:rPr lang="en-GB" sz="1200" kern="100" dirty="0" err="1">
                <a:effectLst/>
                <a:latin typeface="Aptos" panose="020B0004020202020204" pitchFamily="34" charset="0"/>
                <a:ea typeface="Aptos" panose="020B0004020202020204" pitchFamily="34" charset="0"/>
                <a:cs typeface="Times New Roman" panose="02020603050405020304" pitchFamily="18" charset="0"/>
              </a:rPr>
              <a:t>commons.wikimedia.org</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/w/</a:t>
            </a:r>
            <a:r>
              <a:rPr lang="en-GB" sz="1200" kern="100" dirty="0" err="1">
                <a:effectLst/>
                <a:latin typeface="Aptos" panose="020B0004020202020204" pitchFamily="34" charset="0"/>
                <a:ea typeface="Aptos" panose="020B0004020202020204" pitchFamily="34" charset="0"/>
                <a:cs typeface="Times New Roman" panose="02020603050405020304" pitchFamily="18" charset="0"/>
              </a:rPr>
              <a:t>index.php?curid</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=67107784).	363</a:t>
            </a:r>
          </a:p>
          <a:p>
            <a:pPr>
              <a:lnSpc>
                <a:spcPct val="115000"/>
              </a:lnSpc>
              <a:spcAft>
                <a:spcPts val="800"/>
              </a:spcAft>
              <a:buNone/>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23.4	Reducing the dimensionality of inner layers to reduce re-training and runtime costs.	370</a:t>
            </a:r>
          </a:p>
          <a:p>
            <a:pPr>
              <a:lnSpc>
                <a:spcPct val="115000"/>
              </a:lnSpc>
              <a:spcAft>
                <a:spcPts val="800"/>
              </a:spcAft>
            </a:pPr>
            <a:r>
              <a:rPr lang="en-GB" sz="12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pPr>
            <a:r>
              <a:rPr lang="en-US" dirty="0"/>
              <a:t>	</a:t>
            </a:r>
          </a:p>
          <a:p>
            <a:r>
              <a:rPr lang="en-US" dirty="0"/>
              <a:t>	</a:t>
            </a:r>
          </a:p>
        </p:txBody>
      </p:sp>
      <p:sp>
        <p:nvSpPr>
          <p:cNvPr id="4" name="Slide Number Placeholder 3">
            <a:extLst>
              <a:ext uri="{FF2B5EF4-FFF2-40B4-BE49-F238E27FC236}">
                <a16:creationId xmlns:a16="http://schemas.microsoft.com/office/drawing/2014/main" id="{E8F6F06E-2AF7-6001-874C-262EC0ECD095}"/>
              </a:ext>
            </a:extLst>
          </p:cNvPr>
          <p:cNvSpPr>
            <a:spLocks noGrp="1"/>
          </p:cNvSpPr>
          <p:nvPr>
            <p:ph type="sldNum" sz="quarter" idx="5"/>
          </p:nvPr>
        </p:nvSpPr>
        <p:spPr/>
        <p:txBody>
          <a:bodyPr/>
          <a:lstStyle/>
          <a:p>
            <a:fld id="{126D25C2-CC05-8D45-A0DE-0805BFD14408}" type="slidenum">
              <a:rPr lang="en-US" smtClean="0"/>
              <a:t>1</a:t>
            </a:fld>
            <a:endParaRPr lang="en-US"/>
          </a:p>
        </p:txBody>
      </p:sp>
    </p:spTree>
    <p:extLst>
      <p:ext uri="{BB962C8B-B14F-4D97-AF65-F5344CB8AC3E}">
        <p14:creationId xmlns:p14="http://schemas.microsoft.com/office/powerpoint/2010/main" val="95498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23.1	Generate and filter: initial ideas are iteratively evaluated, filtered, recombined and modified until the final problem solution or work of art is selected.	359</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2</a:t>
            </a:fld>
            <a:endParaRPr lang="en-US"/>
          </a:p>
        </p:txBody>
      </p:sp>
    </p:spTree>
    <p:extLst>
      <p:ext uri="{BB962C8B-B14F-4D97-AF65-F5344CB8AC3E}">
        <p14:creationId xmlns:p14="http://schemas.microsoft.com/office/powerpoint/2010/main" val="3871300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23.2	Anticipate, Reflect, Engage, Act -- The UKRI AREA Framework for Responsible Innovation 	363</a:t>
            </a:r>
          </a:p>
          <a:p>
            <a:endParaRPr lang="en-US" dirty="0"/>
          </a:p>
          <a:p>
            <a:endParaRPr lang="en-US" dirty="0"/>
          </a:p>
          <a:p>
            <a:r>
              <a:rPr lang="en-GB" sz="1200" kern="100" dirty="0">
                <a:effectLst/>
                <a:latin typeface="Aptos" panose="020B0004020202020204" pitchFamily="34" charset="0"/>
                <a:ea typeface="Aptos" panose="020B0004020202020204" pitchFamily="34" charset="0"/>
                <a:cs typeface="Times New Roman" panose="02020603050405020304" pitchFamily="18" charset="0"/>
              </a:rPr>
              <a:t>\cite {ukri2023responsible}.</a:t>
            </a:r>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3</a:t>
            </a:fld>
            <a:endParaRPr lang="en-US"/>
          </a:p>
        </p:txBody>
      </p:sp>
    </p:spTree>
    <p:extLst>
      <p:ext uri="{BB962C8B-B14F-4D97-AF65-F5344CB8AC3E}">
        <p14:creationId xmlns:p14="http://schemas.microsoft.com/office/powerpoint/2010/main" val="3631104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23.3	Trolley problem: do you sacrifice one life to save five?	363</a:t>
            </a:r>
          </a:p>
          <a:p>
            <a:endParaRPr lang="en-US" dirty="0"/>
          </a:p>
          <a:p>
            <a:r>
              <a:rPr lang="en-US" dirty="0"/>
              <a:t>social/</a:t>
            </a:r>
            <a:r>
              <a:rPr lang="en-US" dirty="0" err="1"/>
              <a:t>Trolley_Problem.png</a:t>
            </a:r>
            <a:endParaRPr lang="en-US" dirty="0"/>
          </a:p>
          <a:p>
            <a:endParaRPr lang="en-US" dirty="0"/>
          </a:p>
          <a:p>
            <a:endParaRPr lang="en-US" dirty="0"/>
          </a:p>
          <a:p>
            <a:r>
              <a:rPr lang="en-US" dirty="0"/>
              <a:t>Original:  </a:t>
            </a:r>
            <a:r>
              <a:rPr lang="en-US" dirty="0" err="1"/>
              <a:t>McGeddon</a:t>
            </a:r>
            <a:r>
              <a:rPr lang="en-US" dirty="0"/>
              <a:t> Vector:  </a:t>
            </a:r>
            <a:r>
              <a:rPr lang="en-US" dirty="0" err="1"/>
              <a:t>Zapyon</a:t>
            </a:r>
            <a:r>
              <a:rPr lang="en-US" dirty="0"/>
              <a:t>, CC BY-SA 4.0</a:t>
            </a:r>
          </a:p>
          <a:p>
            <a:r>
              <a:rPr lang="en-US" dirty="0"/>
              <a:t>https://</a:t>
            </a:r>
            <a:r>
              <a:rPr lang="en-US" dirty="0" err="1"/>
              <a:t>commons.wikimedia.org</a:t>
            </a:r>
            <a:r>
              <a:rPr lang="en-US" dirty="0"/>
              <a:t>/w/</a:t>
            </a:r>
            <a:r>
              <a:rPr lang="en-US" dirty="0" err="1"/>
              <a:t>index.php?curid</a:t>
            </a:r>
            <a:r>
              <a:rPr lang="en-US" dirty="0"/>
              <a:t>=67107784</a:t>
            </a:r>
          </a:p>
          <a:p>
            <a:endParaRPr lang="en-US" dirty="0"/>
          </a:p>
          <a:p>
            <a:r>
              <a:rPr lang="en-US" dirty="0"/>
              <a:t>This SVG diagram includes elements from:</a:t>
            </a:r>
          </a:p>
          <a:p>
            <a:r>
              <a:rPr lang="en-US" dirty="0"/>
              <a:t>    public    –  https://</a:t>
            </a:r>
            <a:r>
              <a:rPr lang="en-US" dirty="0" err="1"/>
              <a:t>commons.wikimedia.org</a:t>
            </a:r>
            <a:r>
              <a:rPr lang="en-US" dirty="0"/>
              <a:t>/wiki/File:BSicon_TRAM1.svg</a:t>
            </a:r>
          </a:p>
          <a:p>
            <a:r>
              <a:rPr lang="en-US" dirty="0"/>
              <a:t>    CC BY-SA 4.0  – https://</a:t>
            </a:r>
            <a:r>
              <a:rPr lang="en-US" dirty="0" err="1"/>
              <a:t>commons.wikimedia.org</a:t>
            </a:r>
            <a:r>
              <a:rPr lang="en-US" dirty="0"/>
              <a:t>/wiki/</a:t>
            </a:r>
            <a:r>
              <a:rPr lang="en-US" dirty="0" err="1"/>
              <a:t>File:Rozjazd_pojedynczy.svg</a:t>
            </a:r>
            <a:endParaRPr lang="en-US" dirty="0"/>
          </a:p>
          <a:p>
            <a:r>
              <a:rPr lang="en-US" dirty="0"/>
              <a:t>    CC BY-SA 4.0  – https://</a:t>
            </a:r>
            <a:r>
              <a:rPr lang="en-US" dirty="0" err="1"/>
              <a:t>commons.wikimedia.org</a:t>
            </a:r>
            <a:r>
              <a:rPr lang="en-US" dirty="0"/>
              <a:t>/wiki/File:Person_icon_BLACK-01.svg</a:t>
            </a:r>
          </a:p>
          <a:p>
            <a:endParaRPr lang="en-US" dirty="0"/>
          </a:p>
          <a:p>
            <a:r>
              <a:rPr lang="en-US" dirty="0"/>
              <a:t>	</a:t>
            </a:r>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4</a:t>
            </a:fld>
            <a:endParaRPr lang="en-US"/>
          </a:p>
        </p:txBody>
      </p:sp>
    </p:spTree>
    <p:extLst>
      <p:ext uri="{BB962C8B-B14F-4D97-AF65-F5344CB8AC3E}">
        <p14:creationId xmlns:p14="http://schemas.microsoft.com/office/powerpoint/2010/main" val="2870077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23.3	Trolley problem do you sacrifice one life to save five? 	</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363</a:t>
            </a:r>
            <a:endParaRPr lang="en-US" dirty="0"/>
          </a:p>
          <a:p>
            <a:endParaRPr lang="en-US" dirty="0"/>
          </a:p>
          <a:p>
            <a:r>
              <a:rPr lang="en-US" dirty="0"/>
              <a:t>social/</a:t>
            </a:r>
            <a:r>
              <a:rPr lang="en-US" dirty="0" err="1"/>
              <a:t>Trolley_Problem.png</a:t>
            </a:r>
            <a:endParaRPr lang="en-US" dirty="0"/>
          </a:p>
          <a:p>
            <a:endParaRPr lang="en-US" dirty="0"/>
          </a:p>
          <a:p>
            <a:endParaRPr lang="en-US" dirty="0"/>
          </a:p>
          <a:p>
            <a:r>
              <a:rPr lang="en-US" dirty="0"/>
              <a:t>Original:  </a:t>
            </a:r>
            <a:r>
              <a:rPr lang="en-US" dirty="0" err="1"/>
              <a:t>McGeddon</a:t>
            </a:r>
            <a:r>
              <a:rPr lang="en-US" dirty="0"/>
              <a:t> Vector:  </a:t>
            </a:r>
            <a:r>
              <a:rPr lang="en-US" dirty="0" err="1"/>
              <a:t>Zapyon</a:t>
            </a:r>
            <a:r>
              <a:rPr lang="en-US" dirty="0"/>
              <a:t>, CC BY-SA 4.0</a:t>
            </a:r>
          </a:p>
          <a:p>
            <a:r>
              <a:rPr lang="en-US" dirty="0"/>
              <a:t>https://</a:t>
            </a:r>
            <a:r>
              <a:rPr lang="en-US" dirty="0" err="1"/>
              <a:t>commons.wikimedia.org</a:t>
            </a:r>
            <a:r>
              <a:rPr lang="en-US" dirty="0"/>
              <a:t>/w/</a:t>
            </a:r>
            <a:r>
              <a:rPr lang="en-US" dirty="0" err="1"/>
              <a:t>index.php?curid</a:t>
            </a:r>
            <a:r>
              <a:rPr lang="en-US" dirty="0"/>
              <a:t>=67107784</a:t>
            </a:r>
          </a:p>
          <a:p>
            <a:endParaRPr lang="en-US" dirty="0"/>
          </a:p>
          <a:p>
            <a:r>
              <a:rPr lang="en-US" dirty="0"/>
              <a:t>This SVG diagram includes elements from:</a:t>
            </a:r>
          </a:p>
          <a:p>
            <a:r>
              <a:rPr lang="en-US" dirty="0"/>
              <a:t>    https://</a:t>
            </a:r>
            <a:r>
              <a:rPr lang="en-US" dirty="0" err="1"/>
              <a:t>commons.wikimedia.org</a:t>
            </a:r>
            <a:r>
              <a:rPr lang="en-US" dirty="0"/>
              <a:t>/wiki/File:BSicon_TRAM1.svg</a:t>
            </a:r>
          </a:p>
          <a:p>
            <a:r>
              <a:rPr lang="en-US" dirty="0"/>
              <a:t>    https://</a:t>
            </a:r>
            <a:r>
              <a:rPr lang="en-US" dirty="0" err="1"/>
              <a:t>commons.wikimedia.org</a:t>
            </a:r>
            <a:r>
              <a:rPr lang="en-US" dirty="0"/>
              <a:t>/wiki/</a:t>
            </a:r>
            <a:r>
              <a:rPr lang="en-US" dirty="0" err="1"/>
              <a:t>File:Rozjazd_pojedynczy.svg</a:t>
            </a:r>
            <a:endParaRPr lang="en-US" dirty="0"/>
          </a:p>
          <a:p>
            <a:r>
              <a:rPr lang="en-US" dirty="0"/>
              <a:t>    https://</a:t>
            </a:r>
            <a:r>
              <a:rPr lang="en-US" dirty="0" err="1"/>
              <a:t>commons.wikimedia.org</a:t>
            </a:r>
            <a:r>
              <a:rPr lang="en-US" dirty="0"/>
              <a:t>/wiki/File:Person_icon_BLACK-01.svg</a:t>
            </a:r>
          </a:p>
          <a:p>
            <a:endParaRPr lang="en-US" dirty="0"/>
          </a:p>
          <a:p>
            <a:r>
              <a:rPr lang="en-US" dirty="0"/>
              <a:t>	</a:t>
            </a:r>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5</a:t>
            </a:fld>
            <a:endParaRPr lang="en-US"/>
          </a:p>
        </p:txBody>
      </p:sp>
    </p:spTree>
    <p:extLst>
      <p:ext uri="{BB962C8B-B14F-4D97-AF65-F5344CB8AC3E}">
        <p14:creationId xmlns:p14="http://schemas.microsoft.com/office/powerpoint/2010/main" val="2241461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23.3	Trolley problem do you sacrifice one life to save five? 	</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363</a:t>
            </a:r>
            <a:endParaRPr lang="en-US" dirty="0"/>
          </a:p>
          <a:p>
            <a:endParaRPr lang="en-US" dirty="0"/>
          </a:p>
          <a:p>
            <a:r>
              <a:rPr lang="en-US" dirty="0"/>
              <a:t>social/</a:t>
            </a:r>
            <a:r>
              <a:rPr lang="en-US" dirty="0" err="1"/>
              <a:t>Trolley_Problem.png</a:t>
            </a:r>
            <a:endParaRPr lang="en-US" dirty="0"/>
          </a:p>
          <a:p>
            <a:endParaRPr lang="en-US" dirty="0"/>
          </a:p>
          <a:p>
            <a:endParaRPr lang="en-US" dirty="0"/>
          </a:p>
          <a:p>
            <a:r>
              <a:rPr lang="en-US" dirty="0"/>
              <a:t>Original:  </a:t>
            </a:r>
            <a:r>
              <a:rPr lang="en-US" dirty="0" err="1"/>
              <a:t>McGeddon</a:t>
            </a:r>
            <a:r>
              <a:rPr lang="en-US" dirty="0"/>
              <a:t> Vector:  </a:t>
            </a:r>
            <a:r>
              <a:rPr lang="en-US" dirty="0" err="1"/>
              <a:t>Zapyon</a:t>
            </a:r>
            <a:r>
              <a:rPr lang="en-US" dirty="0"/>
              <a:t>, CC BY-SA 4.0</a:t>
            </a:r>
          </a:p>
          <a:p>
            <a:r>
              <a:rPr lang="en-US" dirty="0"/>
              <a:t>https://</a:t>
            </a:r>
            <a:r>
              <a:rPr lang="en-US" dirty="0" err="1"/>
              <a:t>commons.wikimedia.org</a:t>
            </a:r>
            <a:r>
              <a:rPr lang="en-US" dirty="0"/>
              <a:t>/w/</a:t>
            </a:r>
            <a:r>
              <a:rPr lang="en-US" dirty="0" err="1"/>
              <a:t>index.php?curid</a:t>
            </a:r>
            <a:r>
              <a:rPr lang="en-US" dirty="0"/>
              <a:t>=67107784</a:t>
            </a:r>
          </a:p>
          <a:p>
            <a:endParaRPr lang="en-US" dirty="0"/>
          </a:p>
          <a:p>
            <a:r>
              <a:rPr lang="en-US" dirty="0"/>
              <a:t>This SVG diagram includes elements from:</a:t>
            </a:r>
          </a:p>
          <a:p>
            <a:r>
              <a:rPr lang="en-US" dirty="0"/>
              <a:t>    https://</a:t>
            </a:r>
            <a:r>
              <a:rPr lang="en-US" dirty="0" err="1"/>
              <a:t>commons.wikimedia.org</a:t>
            </a:r>
            <a:r>
              <a:rPr lang="en-US" dirty="0"/>
              <a:t>/wiki/File:BSicon_TRAM1.svg</a:t>
            </a:r>
          </a:p>
          <a:p>
            <a:r>
              <a:rPr lang="en-US" dirty="0"/>
              <a:t>    https://</a:t>
            </a:r>
            <a:r>
              <a:rPr lang="en-US" dirty="0" err="1"/>
              <a:t>commons.wikimedia.org</a:t>
            </a:r>
            <a:r>
              <a:rPr lang="en-US" dirty="0"/>
              <a:t>/wiki/</a:t>
            </a:r>
            <a:r>
              <a:rPr lang="en-US" dirty="0" err="1"/>
              <a:t>File:Rozjazd_pojedynczy.svg</a:t>
            </a:r>
            <a:endParaRPr lang="en-US" dirty="0"/>
          </a:p>
          <a:p>
            <a:r>
              <a:rPr lang="en-US" dirty="0"/>
              <a:t>    https://</a:t>
            </a:r>
            <a:r>
              <a:rPr lang="en-US" dirty="0" err="1"/>
              <a:t>commons.wikimedia.org</a:t>
            </a:r>
            <a:r>
              <a:rPr lang="en-US" dirty="0"/>
              <a:t>/wiki/File:Person_icon_BLACK-01.svg</a:t>
            </a:r>
          </a:p>
          <a:p>
            <a:endParaRPr lang="en-US" dirty="0"/>
          </a:p>
          <a:p>
            <a:r>
              <a:rPr lang="en-US" dirty="0"/>
              <a:t>	</a:t>
            </a:r>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6</a:t>
            </a:fld>
            <a:endParaRPr lang="en-US"/>
          </a:p>
        </p:txBody>
      </p:sp>
    </p:spTree>
    <p:extLst>
      <p:ext uri="{BB962C8B-B14F-4D97-AF65-F5344CB8AC3E}">
        <p14:creationId xmlns:p14="http://schemas.microsoft.com/office/powerpoint/2010/main" val="3285536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23.3	Trolley problem do you sacrifice one life to save five? 	</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363</a:t>
            </a:r>
            <a:endParaRPr lang="en-US" dirty="0"/>
          </a:p>
          <a:p>
            <a:endParaRPr lang="en-US" dirty="0"/>
          </a:p>
          <a:p>
            <a:r>
              <a:rPr lang="en-US" dirty="0"/>
              <a:t>social/</a:t>
            </a:r>
            <a:r>
              <a:rPr lang="en-US" dirty="0" err="1"/>
              <a:t>Trolley_Problem.png</a:t>
            </a:r>
            <a:endParaRPr lang="en-US" dirty="0"/>
          </a:p>
          <a:p>
            <a:endParaRPr lang="en-US" dirty="0"/>
          </a:p>
          <a:p>
            <a:endParaRPr lang="en-US" dirty="0"/>
          </a:p>
          <a:p>
            <a:r>
              <a:rPr lang="en-US" dirty="0"/>
              <a:t>Original:  </a:t>
            </a:r>
            <a:r>
              <a:rPr lang="en-US" dirty="0" err="1"/>
              <a:t>McGeddon</a:t>
            </a:r>
            <a:r>
              <a:rPr lang="en-US" dirty="0"/>
              <a:t> Vector:  </a:t>
            </a:r>
            <a:r>
              <a:rPr lang="en-US" dirty="0" err="1"/>
              <a:t>Zapyon</a:t>
            </a:r>
            <a:r>
              <a:rPr lang="en-US" dirty="0"/>
              <a:t>, CC BY-SA 4.0</a:t>
            </a:r>
          </a:p>
          <a:p>
            <a:r>
              <a:rPr lang="en-US" dirty="0"/>
              <a:t>https://</a:t>
            </a:r>
            <a:r>
              <a:rPr lang="en-US" dirty="0" err="1"/>
              <a:t>commons.wikimedia.org</a:t>
            </a:r>
            <a:r>
              <a:rPr lang="en-US" dirty="0"/>
              <a:t>/w/</a:t>
            </a:r>
            <a:r>
              <a:rPr lang="en-US" dirty="0" err="1"/>
              <a:t>index.php?curid</a:t>
            </a:r>
            <a:r>
              <a:rPr lang="en-US" dirty="0"/>
              <a:t>=67107784</a:t>
            </a:r>
          </a:p>
          <a:p>
            <a:endParaRPr lang="en-US" dirty="0"/>
          </a:p>
          <a:p>
            <a:r>
              <a:rPr lang="en-US" dirty="0"/>
              <a:t>This SVG diagram includes elements from:</a:t>
            </a:r>
          </a:p>
          <a:p>
            <a:r>
              <a:rPr lang="en-US" dirty="0"/>
              <a:t>    https://</a:t>
            </a:r>
            <a:r>
              <a:rPr lang="en-US" dirty="0" err="1"/>
              <a:t>commons.wikimedia.org</a:t>
            </a:r>
            <a:r>
              <a:rPr lang="en-US" dirty="0"/>
              <a:t>/wiki/File:BSicon_TRAM1.svg</a:t>
            </a:r>
          </a:p>
          <a:p>
            <a:r>
              <a:rPr lang="en-US" dirty="0"/>
              <a:t>    https://</a:t>
            </a:r>
            <a:r>
              <a:rPr lang="en-US" dirty="0" err="1"/>
              <a:t>commons.wikimedia.org</a:t>
            </a:r>
            <a:r>
              <a:rPr lang="en-US" dirty="0"/>
              <a:t>/wiki/</a:t>
            </a:r>
            <a:r>
              <a:rPr lang="en-US" dirty="0" err="1"/>
              <a:t>File:Rozjazd_pojedynczy.svg</a:t>
            </a:r>
            <a:endParaRPr lang="en-US" dirty="0"/>
          </a:p>
          <a:p>
            <a:r>
              <a:rPr lang="en-US" dirty="0"/>
              <a:t>    https://</a:t>
            </a:r>
            <a:r>
              <a:rPr lang="en-US" dirty="0" err="1"/>
              <a:t>commons.wikimedia.org</a:t>
            </a:r>
            <a:r>
              <a:rPr lang="en-US" dirty="0"/>
              <a:t>/wiki/File:Person_icon_BLACK-01.svg</a:t>
            </a:r>
          </a:p>
          <a:p>
            <a:endParaRPr lang="en-US" dirty="0"/>
          </a:p>
          <a:p>
            <a:r>
              <a:rPr lang="en-US" dirty="0"/>
              <a:t>	</a:t>
            </a:r>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7</a:t>
            </a:fld>
            <a:endParaRPr lang="en-US"/>
          </a:p>
        </p:txBody>
      </p:sp>
    </p:spTree>
    <p:extLst>
      <p:ext uri="{BB962C8B-B14F-4D97-AF65-F5344CB8AC3E}">
        <p14:creationId xmlns:p14="http://schemas.microsoft.com/office/powerpoint/2010/main" val="238967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23.3	Trolley problem do you sacrifice one life to save five? 	</a:t>
            </a:r>
            <a:r>
              <a:rPr lang="en-GB" sz="1200" kern="100" dirty="0">
                <a:effectLst/>
                <a:latin typeface="Aptos" panose="020B0004020202020204" pitchFamily="34" charset="0"/>
                <a:ea typeface="Aptos" panose="020B0004020202020204" pitchFamily="34" charset="0"/>
                <a:cs typeface="Times New Roman" panose="02020603050405020304" pitchFamily="18" charset="0"/>
              </a:rPr>
              <a:t>363</a:t>
            </a:r>
            <a:endParaRPr lang="en-US" dirty="0"/>
          </a:p>
          <a:p>
            <a:endParaRPr lang="en-US" dirty="0"/>
          </a:p>
          <a:p>
            <a:r>
              <a:rPr lang="en-US" dirty="0"/>
              <a:t>social/</a:t>
            </a:r>
            <a:r>
              <a:rPr lang="en-US" dirty="0" err="1"/>
              <a:t>Trolley_Problem.png</a:t>
            </a:r>
            <a:endParaRPr lang="en-US" dirty="0"/>
          </a:p>
          <a:p>
            <a:endParaRPr lang="en-US" dirty="0"/>
          </a:p>
          <a:p>
            <a:endParaRPr lang="en-US" dirty="0"/>
          </a:p>
          <a:p>
            <a:r>
              <a:rPr lang="en-US" dirty="0"/>
              <a:t>Original:  </a:t>
            </a:r>
            <a:r>
              <a:rPr lang="en-US" dirty="0" err="1"/>
              <a:t>McGeddon</a:t>
            </a:r>
            <a:r>
              <a:rPr lang="en-US" dirty="0"/>
              <a:t> Vector:  </a:t>
            </a:r>
            <a:r>
              <a:rPr lang="en-US" dirty="0" err="1"/>
              <a:t>Zapyon</a:t>
            </a:r>
            <a:r>
              <a:rPr lang="en-US" dirty="0"/>
              <a:t>, CC BY-SA 4.0</a:t>
            </a:r>
          </a:p>
          <a:p>
            <a:r>
              <a:rPr lang="en-US" dirty="0"/>
              <a:t>https://</a:t>
            </a:r>
            <a:r>
              <a:rPr lang="en-US" dirty="0" err="1"/>
              <a:t>commons.wikimedia.org</a:t>
            </a:r>
            <a:r>
              <a:rPr lang="en-US" dirty="0"/>
              <a:t>/w/</a:t>
            </a:r>
            <a:r>
              <a:rPr lang="en-US" dirty="0" err="1"/>
              <a:t>index.php?curid</a:t>
            </a:r>
            <a:r>
              <a:rPr lang="en-US" dirty="0"/>
              <a:t>=67107784</a:t>
            </a:r>
          </a:p>
          <a:p>
            <a:endParaRPr lang="en-US" dirty="0"/>
          </a:p>
          <a:p>
            <a:r>
              <a:rPr lang="en-US" dirty="0"/>
              <a:t>This SVG diagram includes elements from:</a:t>
            </a:r>
          </a:p>
          <a:p>
            <a:r>
              <a:rPr lang="en-US" dirty="0"/>
              <a:t>    https://</a:t>
            </a:r>
            <a:r>
              <a:rPr lang="en-US" dirty="0" err="1"/>
              <a:t>commons.wikimedia.org</a:t>
            </a:r>
            <a:r>
              <a:rPr lang="en-US" dirty="0"/>
              <a:t>/wiki/File:BSicon_TRAM1.svg</a:t>
            </a:r>
          </a:p>
          <a:p>
            <a:r>
              <a:rPr lang="en-US" dirty="0"/>
              <a:t>    https://</a:t>
            </a:r>
            <a:r>
              <a:rPr lang="en-US" dirty="0" err="1"/>
              <a:t>commons.wikimedia.org</a:t>
            </a:r>
            <a:r>
              <a:rPr lang="en-US" dirty="0"/>
              <a:t>/wiki/</a:t>
            </a:r>
            <a:r>
              <a:rPr lang="en-US" dirty="0" err="1"/>
              <a:t>File:Rozjazd_pojedynczy.svg</a:t>
            </a:r>
            <a:endParaRPr lang="en-US" dirty="0"/>
          </a:p>
          <a:p>
            <a:r>
              <a:rPr lang="en-US" dirty="0"/>
              <a:t>    https://</a:t>
            </a:r>
            <a:r>
              <a:rPr lang="en-US" dirty="0" err="1"/>
              <a:t>commons.wikimedia.org</a:t>
            </a:r>
            <a:r>
              <a:rPr lang="en-US" dirty="0"/>
              <a:t>/wiki/File:Person_icon_BLACK-01.svg</a:t>
            </a:r>
          </a:p>
          <a:p>
            <a:endParaRPr lang="en-US" dirty="0"/>
          </a:p>
          <a:p>
            <a:r>
              <a:rPr lang="en-US" dirty="0"/>
              <a:t>	</a:t>
            </a:r>
          </a:p>
          <a:p>
            <a:endParaRPr lang="en-US" dirty="0"/>
          </a:p>
        </p:txBody>
      </p:sp>
      <p:sp>
        <p:nvSpPr>
          <p:cNvPr id="4" name="Slide Number Placeholder 3"/>
          <p:cNvSpPr>
            <a:spLocks noGrp="1"/>
          </p:cNvSpPr>
          <p:nvPr>
            <p:ph type="sldNum" sz="quarter" idx="5"/>
          </p:nvPr>
        </p:nvSpPr>
        <p:spPr/>
        <p:txBody>
          <a:bodyPr/>
          <a:lstStyle/>
          <a:p>
            <a:fld id="{126D25C2-CC05-8D45-A0DE-0805BFD14408}" type="slidenum">
              <a:rPr lang="en-US" smtClean="0"/>
              <a:t>8</a:t>
            </a:fld>
            <a:endParaRPr lang="en-US"/>
          </a:p>
        </p:txBody>
      </p:sp>
    </p:spTree>
    <p:extLst>
      <p:ext uri="{BB962C8B-B14F-4D97-AF65-F5344CB8AC3E}">
        <p14:creationId xmlns:p14="http://schemas.microsoft.com/office/powerpoint/2010/main" val="2454157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23.4	Reducing the dimensionality of inner layers to reduce re-training and runtime costs.	370</a:t>
            </a:r>
            <a:endParaRPr lang="en-US" dirty="0"/>
          </a:p>
          <a:p>
            <a:endParaRPr lang="en-US" dirty="0"/>
          </a:p>
          <a:p>
            <a:r>
              <a:rPr lang="en-GB" dirty="0"/>
              <a:t>https://</a:t>
            </a:r>
            <a:r>
              <a:rPr lang="en-GB" dirty="0" err="1"/>
              <a:t>www.unite.ai</a:t>
            </a:r>
            <a:r>
              <a:rPr lang="en-GB" dirty="0"/>
              <a:t>/can-you-build-large-language-models-like-</a:t>
            </a:r>
            <a:r>
              <a:rPr lang="en-GB" dirty="0" err="1"/>
              <a:t>chatgpt</a:t>
            </a:r>
            <a:r>
              <a:rPr lang="en-GB" dirty="0"/>
              <a:t>-at-half-cost/</a:t>
            </a:r>
          </a:p>
          <a:p>
            <a:endParaRPr lang="en-GB" dirty="0"/>
          </a:p>
          <a:p>
            <a:r>
              <a:rPr lang="en-GB" dirty="0"/>
              <a:t>https://</a:t>
            </a:r>
            <a:r>
              <a:rPr lang="en-GB" dirty="0" err="1"/>
              <a:t>theconversation.com</a:t>
            </a:r>
            <a:r>
              <a:rPr lang="en-GB" dirty="0"/>
              <a:t>/it-takes-a-lot-of-energy-for-machines-to-learn-heres-why-ai-is-so-power-hungry-151825</a:t>
            </a:r>
          </a:p>
        </p:txBody>
      </p:sp>
      <p:sp>
        <p:nvSpPr>
          <p:cNvPr id="4" name="Slide Number Placeholder 3"/>
          <p:cNvSpPr>
            <a:spLocks noGrp="1"/>
          </p:cNvSpPr>
          <p:nvPr>
            <p:ph type="sldNum" sz="quarter" idx="5"/>
          </p:nvPr>
        </p:nvSpPr>
        <p:spPr/>
        <p:txBody>
          <a:bodyPr/>
          <a:lstStyle/>
          <a:p>
            <a:fld id="{26D3949D-AA08-0C48-A964-15F2E5A7B2C9}" type="slidenum">
              <a:rPr lang="en-US" smtClean="0"/>
              <a:t>9</a:t>
            </a:fld>
            <a:endParaRPr lang="en-US"/>
          </a:p>
        </p:txBody>
      </p:sp>
    </p:spTree>
    <p:extLst>
      <p:ext uri="{BB962C8B-B14F-4D97-AF65-F5344CB8AC3E}">
        <p14:creationId xmlns:p14="http://schemas.microsoft.com/office/powerpoint/2010/main" val="1888989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1C139-5317-EE4E-83CD-C1D409B88AF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7787DC7-11CF-4346-B61C-2699C417D4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EAEF7C8-7CAD-F544-980A-34D0DCEFD1C4}"/>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2AD81E05-649F-5942-B978-4A8130F4A0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CDBDD-2B7D-EA45-BEF2-12D200C81EE0}"/>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4062094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B437-2066-B24D-BAD0-BF756F75D73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68CDAE5-1AB9-2549-9324-9BDF119573C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D42F7A-E5D2-9B4C-AF5A-6D9E4AC943E1}"/>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3E240D08-A43A-CD4E-AD6C-567C85310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41E36F-5180-E443-B14F-6DA4B7D6009C}"/>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8441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016C52-EDDA-E840-96A0-5015D2D2C8C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C9D395C-EFAC-064E-AF2C-30A3044F912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D55059F-FFE0-744C-AEC8-2F9F9C1B926D}"/>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87B46CB3-58DC-3D4A-96C6-2E7A746EE1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22880-D2E1-164C-9A5E-CA8B15DE1BC3}"/>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080691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7D79-63F2-8748-8F20-D003C815E7F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046F210-1BAB-DA4F-8DB1-F0C0D7542E2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9D5B8D-CA30-5F40-912E-DC8641F1F7F8}"/>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C4A29192-3DD1-AC46-BA3E-F086362DF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FF049-9AC9-C445-8ED8-739C69C36B54}"/>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417208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564A-515B-4942-9721-5A208A1F317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18FAA69-F436-D242-AF4B-230EA5BE88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12F49AA-2C04-FE41-93F9-82A64538023C}"/>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5AFD9A42-781A-7647-BA44-F8A6A84922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B9DD79-247C-EF4C-B7FC-8C00210A72ED}"/>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1775387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486E-96C3-2C4B-8F71-32EAEC98175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F6F8D6E-2D6C-FA4E-B750-240E89B815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3B73A7A-C701-1B45-AB23-DFB10B25327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5D94000-9E0A-454A-9015-C390889FE1A4}"/>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DBFEF7AA-A6E4-4E44-9DE3-50CADBF39D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5F1BA7-85C7-3F44-A23B-40FFC4B93AC9}"/>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55617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0539-CB8E-9B4E-AE04-A3E97433B79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BB62A0E-FCA2-1546-837B-430766B12B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29F2B66-4EBE-4B4F-8ACB-7990BC25A5A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71634CB-C6B8-C04F-8A2C-B76C174582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F067B79-4B59-8848-AA95-116E5C3ECDC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263368E-A34B-A644-98DD-2F142A06E01B}"/>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8" name="Footer Placeholder 7">
            <a:extLst>
              <a:ext uri="{FF2B5EF4-FFF2-40B4-BE49-F238E27FC236}">
                <a16:creationId xmlns:a16="http://schemas.microsoft.com/office/drawing/2014/main" id="{4D84464A-6060-2944-B277-2DFBAC597F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046CBE-E098-014A-94EF-60A2ACCE6633}"/>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68339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55680-6998-9944-AFD2-15B80995AAA2}"/>
              </a:ext>
            </a:extLst>
          </p:cNvPr>
          <p:cNvSpPr>
            <a:spLocks noGrp="1"/>
          </p:cNvSpPr>
          <p:nvPr>
            <p:ph type="title"/>
          </p:nvPr>
        </p:nvSpPr>
        <p:spPr>
          <a:xfrm>
            <a:off x="179999" y="0"/>
            <a:ext cx="11825187" cy="1623848"/>
          </a:xfrm>
        </p:spPr>
        <p:txBody>
          <a:bodyPr anchor="t">
            <a:normAutofit/>
          </a:bodyPr>
          <a:lstStyle>
            <a:lvl1pPr>
              <a:defRPr sz="4000"/>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055A2F74-5D9F-AC49-B161-5A9312CE60BB}"/>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4" name="Footer Placeholder 3">
            <a:extLst>
              <a:ext uri="{FF2B5EF4-FFF2-40B4-BE49-F238E27FC236}">
                <a16:creationId xmlns:a16="http://schemas.microsoft.com/office/drawing/2014/main" id="{66CAEE50-C384-0E45-90C0-ABA9C67FCC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9C07CB-B7E3-AB4C-9C97-DA1C3D56D116}"/>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380311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975184-D611-3243-9797-D565090E137F}"/>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3" name="Footer Placeholder 2">
            <a:extLst>
              <a:ext uri="{FF2B5EF4-FFF2-40B4-BE49-F238E27FC236}">
                <a16:creationId xmlns:a16="http://schemas.microsoft.com/office/drawing/2014/main" id="{F36823B3-3912-1042-96A9-F7AD4460E6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7A0643-D0CA-F940-B0A5-D1EDC068EC95}"/>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204214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1D9C-F352-D045-BABC-72CFAAE6F1D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CE845DB-7D98-544E-A848-11AC35B0A4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E75D71A-ABBD-0C4D-A7AC-0B6448EC18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1104E87-C643-A147-BCC9-79F2DA501FAC}"/>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1D721BA5-CF92-5B4F-9030-84B48D4F8E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988813-A5DF-EA42-BC2C-309A4E81C864}"/>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201069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5D8AE-1CF7-2F42-A4A4-22FFC042BB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459AE04-8526-BC44-9280-9F47139E4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1E4D76-90E8-E840-8E23-2D4BD5FE2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C8B019F-985D-7544-9F45-54EC89DDE608}"/>
              </a:ext>
            </a:extLst>
          </p:cNvPr>
          <p:cNvSpPr>
            <a:spLocks noGrp="1"/>
          </p:cNvSpPr>
          <p:nvPr>
            <p:ph type="dt" sz="half" idx="10"/>
          </p:nvPr>
        </p:nvSpPr>
        <p:spPr/>
        <p:txBody>
          <a:bodyPr/>
          <a:lstStyle/>
          <a:p>
            <a:fld id="{65E33A1F-79EF-F74A-8152-9F49774FE4E2}" type="datetimeFigureOut">
              <a:rPr lang="en-US" smtClean="0"/>
              <a:t>4/22/25</a:t>
            </a:fld>
            <a:endParaRPr lang="en-US"/>
          </a:p>
        </p:txBody>
      </p:sp>
      <p:sp>
        <p:nvSpPr>
          <p:cNvPr id="6" name="Footer Placeholder 5">
            <a:extLst>
              <a:ext uri="{FF2B5EF4-FFF2-40B4-BE49-F238E27FC236}">
                <a16:creationId xmlns:a16="http://schemas.microsoft.com/office/drawing/2014/main" id="{909018D4-E14A-BA45-BEC6-004C4F7BB3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4957B1-0CA5-304F-99E7-72D48840139F}"/>
              </a:ext>
            </a:extLst>
          </p:cNvPr>
          <p:cNvSpPr>
            <a:spLocks noGrp="1"/>
          </p:cNvSpPr>
          <p:nvPr>
            <p:ph type="sldNum" sz="quarter" idx="12"/>
          </p:nvPr>
        </p:nvSpPr>
        <p:spPr/>
        <p:txBody>
          <a:bodyPr/>
          <a:lstStyle/>
          <a:p>
            <a:fld id="{9E1FC131-1A13-9D40-80D9-1B6C69A2B3A1}" type="slidenum">
              <a:rPr lang="en-US" smtClean="0"/>
              <a:t>‹#›</a:t>
            </a:fld>
            <a:endParaRPr lang="en-US"/>
          </a:p>
        </p:txBody>
      </p:sp>
    </p:spTree>
    <p:extLst>
      <p:ext uri="{BB962C8B-B14F-4D97-AF65-F5344CB8AC3E}">
        <p14:creationId xmlns:p14="http://schemas.microsoft.com/office/powerpoint/2010/main" val="87156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D5024D-366B-8E47-B918-5C798CE8DC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6910871-B1F5-6B40-9484-0A4B95523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B20D22-0DC0-D548-B700-DDEB544ED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33A1F-79EF-F74A-8152-9F49774FE4E2}" type="datetimeFigureOut">
              <a:rPr lang="en-US" smtClean="0"/>
              <a:t>4/22/25</a:t>
            </a:fld>
            <a:endParaRPr lang="en-US"/>
          </a:p>
        </p:txBody>
      </p:sp>
      <p:sp>
        <p:nvSpPr>
          <p:cNvPr id="5" name="Footer Placeholder 4">
            <a:extLst>
              <a:ext uri="{FF2B5EF4-FFF2-40B4-BE49-F238E27FC236}">
                <a16:creationId xmlns:a16="http://schemas.microsoft.com/office/drawing/2014/main" id="{70FEA66D-BD09-3945-A3A9-48ACF163B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6F53D1-9C7C-5040-B71C-00AE0772C3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FC131-1A13-9D40-80D9-1B6C69A2B3A1}" type="slidenum">
              <a:rPr lang="en-US" smtClean="0"/>
              <a:t>‹#›</a:t>
            </a:fld>
            <a:endParaRPr lang="en-US"/>
          </a:p>
        </p:txBody>
      </p:sp>
    </p:spTree>
    <p:extLst>
      <p:ext uri="{BB962C8B-B14F-4D97-AF65-F5344CB8AC3E}">
        <p14:creationId xmlns:p14="http://schemas.microsoft.com/office/powerpoint/2010/main" val="1948542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D797D-AD8D-4643-7516-2378FC8EF9A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09B4778-D302-8D46-56A3-1126EC58C183}"/>
              </a:ext>
            </a:extLst>
          </p:cNvPr>
          <p:cNvSpPr>
            <a:spLocks noGrp="1"/>
          </p:cNvSpPr>
          <p:nvPr>
            <p:ph type="ctrTitle"/>
          </p:nvPr>
        </p:nvSpPr>
        <p:spPr>
          <a:xfrm>
            <a:off x="5369550" y="1536251"/>
            <a:ext cx="6526924" cy="1122363"/>
          </a:xfrm>
        </p:spPr>
        <p:txBody>
          <a:bodyPr/>
          <a:lstStyle/>
          <a:p>
            <a:r>
              <a:rPr lang="en-US" sz="5400" dirty="0">
                <a:latin typeface="+mn-lt"/>
              </a:rPr>
              <a:t>Chapter </a:t>
            </a:r>
            <a:r>
              <a:rPr lang="en-US" sz="6000" dirty="0">
                <a:latin typeface="+mn-lt"/>
              </a:rPr>
              <a:t>23</a:t>
            </a:r>
            <a:endParaRPr lang="en-US" dirty="0">
              <a:latin typeface="+mn-lt"/>
            </a:endParaRPr>
          </a:p>
        </p:txBody>
      </p:sp>
      <p:sp>
        <p:nvSpPr>
          <p:cNvPr id="6" name="Subtitle 5">
            <a:extLst>
              <a:ext uri="{FF2B5EF4-FFF2-40B4-BE49-F238E27FC236}">
                <a16:creationId xmlns:a16="http://schemas.microsoft.com/office/drawing/2014/main" id="{D0A52D69-5479-332E-A10F-C6AF58589AF1}"/>
              </a:ext>
            </a:extLst>
          </p:cNvPr>
          <p:cNvSpPr>
            <a:spLocks noGrp="1"/>
          </p:cNvSpPr>
          <p:nvPr>
            <p:ph type="subTitle" idx="1"/>
          </p:nvPr>
        </p:nvSpPr>
        <p:spPr>
          <a:xfrm>
            <a:off x="5369550" y="3034473"/>
            <a:ext cx="6526924" cy="2767234"/>
          </a:xfrm>
        </p:spPr>
        <p:txBody>
          <a:bodyPr>
            <a:normAutofit/>
          </a:bodyPr>
          <a:lstStyle/>
          <a:p>
            <a:r>
              <a:rPr lang="en-US" sz="5400" dirty="0">
                <a:latin typeface="+mj-lt"/>
              </a:rPr>
              <a:t>Philosophical, ethical </a:t>
            </a:r>
            <a:br>
              <a:rPr lang="en-US" sz="5400" dirty="0">
                <a:latin typeface="+mj-lt"/>
              </a:rPr>
            </a:br>
            <a:r>
              <a:rPr lang="en-US" sz="5400" dirty="0">
                <a:latin typeface="+mj-lt"/>
              </a:rPr>
              <a:t>and social issues</a:t>
            </a:r>
          </a:p>
        </p:txBody>
      </p:sp>
      <p:pic>
        <p:nvPicPr>
          <p:cNvPr id="3" name="Picture 2" descr="A book cover of a book&#10;&#10;AI-generated content may be incorrect.">
            <a:extLst>
              <a:ext uri="{FF2B5EF4-FFF2-40B4-BE49-F238E27FC236}">
                <a16:creationId xmlns:a16="http://schemas.microsoft.com/office/drawing/2014/main" id="{389F93A7-5294-73EE-713E-CDE6D05A4F05}"/>
              </a:ext>
            </a:extLst>
          </p:cNvPr>
          <p:cNvPicPr>
            <a:picLocks noChangeAspect="1"/>
          </p:cNvPicPr>
          <p:nvPr/>
        </p:nvPicPr>
        <p:blipFill>
          <a:blip r:embed="rId3"/>
          <a:stretch>
            <a:fillRect/>
          </a:stretch>
        </p:blipFill>
        <p:spPr>
          <a:xfrm>
            <a:off x="0" y="0"/>
            <a:ext cx="5074024" cy="6857468"/>
          </a:xfrm>
          <a:prstGeom prst="rect">
            <a:avLst/>
          </a:prstGeom>
        </p:spPr>
      </p:pic>
    </p:spTree>
    <p:extLst>
      <p:ext uri="{BB962C8B-B14F-4D97-AF65-F5344CB8AC3E}">
        <p14:creationId xmlns:p14="http://schemas.microsoft.com/office/powerpoint/2010/main" val="1797613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825004" y="2470469"/>
            <a:ext cx="1601520" cy="1915435"/>
            <a:chOff x="301004" y="1834109"/>
            <a:chExt cx="1601520" cy="1915435"/>
          </a:xfrm>
        </p:grpSpPr>
        <p:sp>
          <p:nvSpPr>
            <p:cNvPr id="6" name="TextBox 5"/>
            <p:cNvSpPr txBox="1"/>
            <p:nvPr/>
          </p:nvSpPr>
          <p:spPr>
            <a:xfrm>
              <a:off x="301004" y="2672326"/>
              <a:ext cx="1601520" cy="1077218"/>
            </a:xfrm>
            <a:prstGeom prst="rect">
              <a:avLst/>
            </a:prstGeom>
            <a:noFill/>
          </p:spPr>
          <p:txBody>
            <a:bodyPr wrap="none" rtlCol="0">
              <a:spAutoFit/>
            </a:bodyPr>
            <a:lstStyle/>
            <a:p>
              <a:pPr algn="ctr"/>
              <a:r>
                <a:rPr lang="en-US" sz="3200" dirty="0"/>
                <a:t>problem</a:t>
              </a:r>
              <a:br>
                <a:rPr lang="en-US" sz="3200" dirty="0"/>
              </a:br>
              <a:r>
                <a:rPr lang="en-US" sz="3200" dirty="0"/>
                <a:t>/ need</a:t>
              </a:r>
            </a:p>
          </p:txBody>
        </p:sp>
        <p:sp>
          <p:nvSpPr>
            <p:cNvPr id="11" name="TextBox 10"/>
            <p:cNvSpPr txBox="1"/>
            <p:nvPr/>
          </p:nvSpPr>
          <p:spPr>
            <a:xfrm>
              <a:off x="887096" y="1834109"/>
              <a:ext cx="541209" cy="1015663"/>
            </a:xfrm>
            <a:prstGeom prst="rect">
              <a:avLst/>
            </a:prstGeom>
            <a:noFill/>
          </p:spPr>
          <p:txBody>
            <a:bodyPr wrap="none" rtlCol="0">
              <a:spAutoFit/>
            </a:bodyPr>
            <a:lstStyle/>
            <a:p>
              <a:pPr algn="ctr"/>
              <a:r>
                <a:rPr lang="en-US" sz="6000" dirty="0"/>
                <a:t>?</a:t>
              </a:r>
            </a:p>
          </p:txBody>
        </p:sp>
      </p:grpSp>
      <p:grpSp>
        <p:nvGrpSpPr>
          <p:cNvPr id="56" name="Group 55"/>
          <p:cNvGrpSpPr/>
          <p:nvPr/>
        </p:nvGrpSpPr>
        <p:grpSpPr>
          <a:xfrm>
            <a:off x="3523883" y="1877415"/>
            <a:ext cx="2495508" cy="1494843"/>
            <a:chOff x="1999883" y="1578630"/>
            <a:chExt cx="2495508" cy="1494843"/>
          </a:xfrm>
        </p:grpSpPr>
        <p:cxnSp>
          <p:nvCxnSpPr>
            <p:cNvPr id="5" name="Straight Arrow Connector 4"/>
            <p:cNvCxnSpPr/>
            <p:nvPr/>
          </p:nvCxnSpPr>
          <p:spPr>
            <a:xfrm flipV="1">
              <a:off x="1999883" y="1963258"/>
              <a:ext cx="1330291" cy="1110215"/>
            </a:xfrm>
            <a:prstGeom prst="straightConnector1">
              <a:avLst/>
            </a:prstGeom>
            <a:ln w="38100" cmpd="sng">
              <a:solidFill>
                <a:srgbClr val="FF0000"/>
              </a:solidFill>
              <a:tailEnd type="arrow" w="lg" len="med"/>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3297626" y="1578630"/>
              <a:ext cx="1197765" cy="584775"/>
            </a:xfrm>
            <a:prstGeom prst="rect">
              <a:avLst/>
            </a:prstGeom>
            <a:noFill/>
          </p:spPr>
          <p:txBody>
            <a:bodyPr wrap="none" rtlCol="0">
              <a:spAutoFit/>
            </a:bodyPr>
            <a:lstStyle/>
            <a:p>
              <a:pPr algn="ctr"/>
              <a:r>
                <a:rPr lang="en-US" sz="3200" dirty="0"/>
                <a:t>idea 1</a:t>
              </a:r>
            </a:p>
          </p:txBody>
        </p:sp>
      </p:grpSp>
      <p:grpSp>
        <p:nvGrpSpPr>
          <p:cNvPr id="61" name="Group 60"/>
          <p:cNvGrpSpPr/>
          <p:nvPr/>
        </p:nvGrpSpPr>
        <p:grpSpPr>
          <a:xfrm>
            <a:off x="3523884" y="2749450"/>
            <a:ext cx="2612455" cy="953683"/>
            <a:chOff x="1999883" y="2450665"/>
            <a:chExt cx="2612455" cy="953683"/>
          </a:xfrm>
        </p:grpSpPr>
        <p:cxnSp>
          <p:nvCxnSpPr>
            <p:cNvPr id="10" name="Straight Arrow Connector 9"/>
            <p:cNvCxnSpPr/>
            <p:nvPr/>
          </p:nvCxnSpPr>
          <p:spPr>
            <a:xfrm flipV="1">
              <a:off x="1999883" y="2821844"/>
              <a:ext cx="1437663" cy="582504"/>
            </a:xfrm>
            <a:prstGeom prst="straightConnector1">
              <a:avLst/>
            </a:prstGeom>
            <a:ln w="38100" cmpd="sng">
              <a:solidFill>
                <a:srgbClr val="FF0000"/>
              </a:solidFill>
              <a:tailEnd type="arrow" w="lg" len="med"/>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414574" y="2450665"/>
              <a:ext cx="1197764" cy="584775"/>
            </a:xfrm>
            <a:prstGeom prst="rect">
              <a:avLst/>
            </a:prstGeom>
            <a:noFill/>
          </p:spPr>
          <p:txBody>
            <a:bodyPr wrap="none" rtlCol="0">
              <a:spAutoFit/>
            </a:bodyPr>
            <a:lstStyle/>
            <a:p>
              <a:pPr algn="ctr"/>
              <a:r>
                <a:rPr lang="en-US" sz="3200" dirty="0"/>
                <a:t>idea 2</a:t>
              </a:r>
            </a:p>
          </p:txBody>
        </p:sp>
      </p:grpSp>
      <p:grpSp>
        <p:nvGrpSpPr>
          <p:cNvPr id="59" name="Group 58"/>
          <p:cNvGrpSpPr/>
          <p:nvPr/>
        </p:nvGrpSpPr>
        <p:grpSpPr>
          <a:xfrm>
            <a:off x="3563764" y="3476354"/>
            <a:ext cx="2683308" cy="584775"/>
            <a:chOff x="2039764" y="3177569"/>
            <a:chExt cx="2683308" cy="584775"/>
          </a:xfrm>
        </p:grpSpPr>
        <p:cxnSp>
          <p:nvCxnSpPr>
            <p:cNvPr id="12" name="Straight Arrow Connector 11"/>
            <p:cNvCxnSpPr/>
            <p:nvPr/>
          </p:nvCxnSpPr>
          <p:spPr>
            <a:xfrm flipV="1">
              <a:off x="2039764" y="3539740"/>
              <a:ext cx="1510753" cy="17534"/>
            </a:xfrm>
            <a:prstGeom prst="straightConnector1">
              <a:avLst/>
            </a:prstGeom>
            <a:ln w="38100" cmpd="sng">
              <a:solidFill>
                <a:srgbClr val="FF0000"/>
              </a:solidFill>
              <a:tailEnd type="arrow" w="lg" len="med"/>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3525307" y="3177569"/>
              <a:ext cx="1197765" cy="584775"/>
            </a:xfrm>
            <a:prstGeom prst="rect">
              <a:avLst/>
            </a:prstGeom>
            <a:noFill/>
          </p:spPr>
          <p:txBody>
            <a:bodyPr wrap="none" rtlCol="0">
              <a:spAutoFit/>
            </a:bodyPr>
            <a:lstStyle/>
            <a:p>
              <a:pPr algn="ctr"/>
              <a:r>
                <a:rPr lang="en-US" sz="3200" dirty="0"/>
                <a:t>idea 3</a:t>
              </a:r>
            </a:p>
          </p:txBody>
        </p:sp>
      </p:grpSp>
      <p:grpSp>
        <p:nvGrpSpPr>
          <p:cNvPr id="58" name="Group 57"/>
          <p:cNvGrpSpPr/>
          <p:nvPr/>
        </p:nvGrpSpPr>
        <p:grpSpPr>
          <a:xfrm>
            <a:off x="3523882" y="4050076"/>
            <a:ext cx="2724566" cy="883563"/>
            <a:chOff x="1999882" y="3751291"/>
            <a:chExt cx="2724566" cy="883563"/>
          </a:xfrm>
        </p:grpSpPr>
        <p:cxnSp>
          <p:nvCxnSpPr>
            <p:cNvPr id="15" name="Straight Arrow Connector 14"/>
            <p:cNvCxnSpPr/>
            <p:nvPr/>
          </p:nvCxnSpPr>
          <p:spPr>
            <a:xfrm>
              <a:off x="1999882" y="3751291"/>
              <a:ext cx="1531827" cy="595749"/>
            </a:xfrm>
            <a:prstGeom prst="straightConnector1">
              <a:avLst/>
            </a:prstGeom>
            <a:ln w="38100" cmpd="sng">
              <a:solidFill>
                <a:srgbClr val="FF0000"/>
              </a:solidFill>
              <a:tailEnd type="arrow" w="lg" len="med"/>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526684" y="4050079"/>
              <a:ext cx="1197764" cy="584775"/>
            </a:xfrm>
            <a:prstGeom prst="rect">
              <a:avLst/>
            </a:prstGeom>
            <a:noFill/>
          </p:spPr>
          <p:txBody>
            <a:bodyPr wrap="none" rtlCol="0">
              <a:spAutoFit/>
            </a:bodyPr>
            <a:lstStyle/>
            <a:p>
              <a:pPr algn="ctr"/>
              <a:r>
                <a:rPr lang="en-US" sz="3200" dirty="0"/>
                <a:t>idea 4</a:t>
              </a:r>
            </a:p>
          </p:txBody>
        </p:sp>
      </p:grpSp>
      <p:grpSp>
        <p:nvGrpSpPr>
          <p:cNvPr id="57" name="Group 56"/>
          <p:cNvGrpSpPr/>
          <p:nvPr/>
        </p:nvGrpSpPr>
        <p:grpSpPr>
          <a:xfrm>
            <a:off x="3426524" y="4115667"/>
            <a:ext cx="2677182" cy="1732475"/>
            <a:chOff x="1902524" y="3816882"/>
            <a:chExt cx="2677182" cy="1732475"/>
          </a:xfrm>
        </p:grpSpPr>
        <p:cxnSp>
          <p:nvCxnSpPr>
            <p:cNvPr id="16" name="Straight Arrow Connector 15"/>
            <p:cNvCxnSpPr/>
            <p:nvPr/>
          </p:nvCxnSpPr>
          <p:spPr>
            <a:xfrm>
              <a:off x="1902524" y="3816882"/>
              <a:ext cx="1488104" cy="1425238"/>
            </a:xfrm>
            <a:prstGeom prst="straightConnector1">
              <a:avLst/>
            </a:prstGeom>
            <a:ln w="38100" cmpd="sng">
              <a:solidFill>
                <a:srgbClr val="FF0000"/>
              </a:solidFill>
              <a:tailEnd type="arrow" w="lg" len="med"/>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381941" y="4964582"/>
              <a:ext cx="1197765" cy="584775"/>
            </a:xfrm>
            <a:prstGeom prst="rect">
              <a:avLst/>
            </a:prstGeom>
            <a:noFill/>
          </p:spPr>
          <p:txBody>
            <a:bodyPr wrap="none" rtlCol="0">
              <a:spAutoFit/>
            </a:bodyPr>
            <a:lstStyle/>
            <a:p>
              <a:pPr algn="ctr"/>
              <a:r>
                <a:rPr lang="en-US" sz="3200" dirty="0"/>
                <a:t>idea 5</a:t>
              </a:r>
            </a:p>
          </p:txBody>
        </p:sp>
      </p:grpSp>
      <p:grpSp>
        <p:nvGrpSpPr>
          <p:cNvPr id="65" name="Group 64"/>
          <p:cNvGrpSpPr/>
          <p:nvPr/>
        </p:nvGrpSpPr>
        <p:grpSpPr>
          <a:xfrm>
            <a:off x="6049050" y="2101366"/>
            <a:ext cx="2164154" cy="584776"/>
            <a:chOff x="4525050" y="1802582"/>
            <a:chExt cx="2164154" cy="584776"/>
          </a:xfrm>
        </p:grpSpPr>
        <p:sp>
          <p:nvSpPr>
            <p:cNvPr id="40" name="TextBox 39"/>
            <p:cNvSpPr txBox="1"/>
            <p:nvPr/>
          </p:nvSpPr>
          <p:spPr>
            <a:xfrm>
              <a:off x="5329901" y="1802582"/>
              <a:ext cx="1359303" cy="584776"/>
            </a:xfrm>
            <a:prstGeom prst="rect">
              <a:avLst/>
            </a:prstGeom>
            <a:noFill/>
          </p:spPr>
          <p:txBody>
            <a:bodyPr wrap="square" rtlCol="0">
              <a:spAutoFit/>
            </a:bodyPr>
            <a:lstStyle/>
            <a:p>
              <a:pPr algn="ctr"/>
              <a:r>
                <a:rPr lang="en-US" sz="3200" dirty="0"/>
                <a:t>idea 1’</a:t>
              </a:r>
            </a:p>
          </p:txBody>
        </p:sp>
        <p:cxnSp>
          <p:nvCxnSpPr>
            <p:cNvPr id="42" name="Straight Arrow Connector 41"/>
            <p:cNvCxnSpPr>
              <a:endCxn id="40" idx="1"/>
            </p:cNvCxnSpPr>
            <p:nvPr/>
          </p:nvCxnSpPr>
          <p:spPr>
            <a:xfrm>
              <a:off x="4525050" y="1963258"/>
              <a:ext cx="804851" cy="131712"/>
            </a:xfrm>
            <a:prstGeom prst="straightConnector1">
              <a:avLst/>
            </a:prstGeom>
            <a:ln w="38100" cmpd="sng">
              <a:solidFill>
                <a:srgbClr val="FF0000"/>
              </a:solidFill>
              <a:tailEnd type="arrow" w="lg" len="med"/>
            </a:ln>
          </p:spPr>
          <p:style>
            <a:lnRef idx="2">
              <a:schemeClr val="accent1"/>
            </a:lnRef>
            <a:fillRef idx="0">
              <a:schemeClr val="accent1"/>
            </a:fillRef>
            <a:effectRef idx="1">
              <a:schemeClr val="accent1"/>
            </a:effectRef>
            <a:fontRef idx="minor">
              <a:schemeClr val="tx1"/>
            </a:fontRef>
          </p:style>
        </p:cxnSp>
      </p:grpSp>
      <p:grpSp>
        <p:nvGrpSpPr>
          <p:cNvPr id="66" name="Group 65"/>
          <p:cNvGrpSpPr/>
          <p:nvPr/>
        </p:nvGrpSpPr>
        <p:grpSpPr>
          <a:xfrm>
            <a:off x="6237222" y="4114712"/>
            <a:ext cx="2190610" cy="584776"/>
            <a:chOff x="4713222" y="3815928"/>
            <a:chExt cx="2190610" cy="584776"/>
          </a:xfrm>
        </p:grpSpPr>
        <p:sp>
          <p:nvSpPr>
            <p:cNvPr id="41" name="TextBox 40"/>
            <p:cNvSpPr txBox="1"/>
            <p:nvPr/>
          </p:nvSpPr>
          <p:spPr>
            <a:xfrm>
              <a:off x="5467202" y="3815928"/>
              <a:ext cx="1436630" cy="584776"/>
            </a:xfrm>
            <a:prstGeom prst="rect">
              <a:avLst/>
            </a:prstGeom>
            <a:noFill/>
          </p:spPr>
          <p:txBody>
            <a:bodyPr wrap="square" rtlCol="0">
              <a:spAutoFit/>
            </a:bodyPr>
            <a:lstStyle/>
            <a:p>
              <a:pPr algn="ctr"/>
              <a:r>
                <a:rPr lang="en-US" sz="3200" dirty="0"/>
                <a:t>idea 4’</a:t>
              </a:r>
            </a:p>
          </p:txBody>
        </p:sp>
        <p:cxnSp>
          <p:nvCxnSpPr>
            <p:cNvPr id="43" name="Straight Arrow Connector 42"/>
            <p:cNvCxnSpPr/>
            <p:nvPr/>
          </p:nvCxnSpPr>
          <p:spPr>
            <a:xfrm flipV="1">
              <a:off x="4713222" y="4221684"/>
              <a:ext cx="804851" cy="125356"/>
            </a:xfrm>
            <a:prstGeom prst="straightConnector1">
              <a:avLst/>
            </a:prstGeom>
            <a:ln w="38100" cmpd="sng">
              <a:solidFill>
                <a:srgbClr val="FF0000"/>
              </a:solidFill>
              <a:tailEnd type="arrow" w="lg" len="med"/>
            </a:ln>
          </p:spPr>
          <p:style>
            <a:lnRef idx="2">
              <a:schemeClr val="accent1"/>
            </a:lnRef>
            <a:fillRef idx="0">
              <a:schemeClr val="accent1"/>
            </a:fillRef>
            <a:effectRef idx="1">
              <a:schemeClr val="accent1"/>
            </a:effectRef>
            <a:fontRef idx="minor">
              <a:schemeClr val="tx1"/>
            </a:fontRef>
          </p:style>
        </p:cxnSp>
      </p:grpSp>
      <p:grpSp>
        <p:nvGrpSpPr>
          <p:cNvPr id="67" name="Group 66"/>
          <p:cNvGrpSpPr/>
          <p:nvPr/>
        </p:nvGrpSpPr>
        <p:grpSpPr>
          <a:xfrm>
            <a:off x="7810779" y="2420686"/>
            <a:ext cx="2455877" cy="1333197"/>
            <a:chOff x="6286778" y="2121901"/>
            <a:chExt cx="2455877" cy="1333197"/>
          </a:xfrm>
        </p:grpSpPr>
        <p:sp>
          <p:nvSpPr>
            <p:cNvPr id="38" name="TextBox 37"/>
            <p:cNvSpPr txBox="1"/>
            <p:nvPr/>
          </p:nvSpPr>
          <p:spPr>
            <a:xfrm>
              <a:off x="7210665" y="2870322"/>
              <a:ext cx="1531990" cy="584776"/>
            </a:xfrm>
            <a:prstGeom prst="rect">
              <a:avLst/>
            </a:prstGeom>
            <a:noFill/>
          </p:spPr>
          <p:txBody>
            <a:bodyPr wrap="none" rtlCol="0">
              <a:spAutoFit/>
            </a:bodyPr>
            <a:lstStyle/>
            <a:p>
              <a:pPr algn="ctr"/>
              <a:r>
                <a:rPr lang="en-US" sz="3200" dirty="0"/>
                <a:t>solution</a:t>
              </a:r>
            </a:p>
          </p:txBody>
        </p:sp>
        <p:sp>
          <p:nvSpPr>
            <p:cNvPr id="39" name="Smiley Face 38"/>
            <p:cNvSpPr/>
            <p:nvPr/>
          </p:nvSpPr>
          <p:spPr>
            <a:xfrm>
              <a:off x="7640040" y="2121901"/>
              <a:ext cx="673240" cy="673240"/>
            </a:xfrm>
            <a:prstGeom prst="smileyFace">
              <a:avLst/>
            </a:prstGeom>
            <a:solidFill>
              <a:srgbClr val="FFFF00"/>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a:off x="6286778" y="2421565"/>
              <a:ext cx="1153621" cy="577124"/>
            </a:xfrm>
            <a:prstGeom prst="straightConnector1">
              <a:avLst/>
            </a:prstGeom>
            <a:ln w="38100" cmpd="sng">
              <a:solidFill>
                <a:srgbClr val="FF0000"/>
              </a:solidFill>
              <a:tailEnd type="arrow" w="lg" len="med"/>
            </a:ln>
          </p:spPr>
          <p:style>
            <a:lnRef idx="2">
              <a:schemeClr val="accent1"/>
            </a:lnRef>
            <a:fillRef idx="0">
              <a:schemeClr val="accent1"/>
            </a:fillRef>
            <a:effectRef idx="1">
              <a:schemeClr val="accent1"/>
            </a:effectRef>
            <a:fontRef idx="minor">
              <a:schemeClr val="tx1"/>
            </a:fontRef>
          </p:style>
        </p:cxnSp>
      </p:grpSp>
      <p:cxnSp>
        <p:nvCxnSpPr>
          <p:cNvPr id="45" name="Straight Arrow Connector 44"/>
          <p:cNvCxnSpPr/>
          <p:nvPr/>
        </p:nvCxnSpPr>
        <p:spPr>
          <a:xfrm flipV="1">
            <a:off x="8427832" y="3753884"/>
            <a:ext cx="625994" cy="433335"/>
          </a:xfrm>
          <a:prstGeom prst="straightConnector1">
            <a:avLst/>
          </a:prstGeom>
          <a:ln w="28575" cmpd="sng">
            <a:solidFill>
              <a:srgbClr val="FF0000"/>
            </a:solidFill>
            <a:prstDash val="dash"/>
            <a:tailEnd type="arrow" w="lg" len="med"/>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6392035" y="3856058"/>
            <a:ext cx="1123633" cy="259608"/>
          </a:xfrm>
          <a:prstGeom prst="straightConnector1">
            <a:avLst/>
          </a:prstGeom>
          <a:ln w="28575" cmpd="sng">
            <a:solidFill>
              <a:srgbClr val="FF0000"/>
            </a:solidFill>
            <a:prstDash val="dash"/>
            <a:tailEnd type="arrow" w="lg" len="med"/>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endCxn id="41" idx="2"/>
          </p:cNvCxnSpPr>
          <p:nvPr/>
        </p:nvCxnSpPr>
        <p:spPr>
          <a:xfrm flipV="1">
            <a:off x="6237223" y="4699489"/>
            <a:ext cx="1472295" cy="841417"/>
          </a:xfrm>
          <a:prstGeom prst="straightConnector1">
            <a:avLst/>
          </a:prstGeom>
          <a:ln w="28575" cmpd="sng">
            <a:solidFill>
              <a:srgbClr val="FF0000"/>
            </a:solidFill>
            <a:prstDash val="dash"/>
            <a:tailEnd type="arrow" w="lg" len="med"/>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flipV="1">
            <a:off x="6237223" y="2731562"/>
            <a:ext cx="1117475" cy="389067"/>
          </a:xfrm>
          <a:prstGeom prst="straightConnector1">
            <a:avLst/>
          </a:prstGeom>
          <a:ln w="28575" cmpd="sng">
            <a:solidFill>
              <a:srgbClr val="FF0000"/>
            </a:solidFill>
            <a:prstDash val="dash"/>
            <a:tailEnd type="arrow" w="lg" len="med"/>
          </a:ln>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5175565" y="2559133"/>
            <a:ext cx="813043" cy="1015663"/>
          </a:xfrm>
          <a:prstGeom prst="rect">
            <a:avLst/>
          </a:prstGeom>
          <a:noFill/>
          <a:ln>
            <a:noFill/>
          </a:ln>
        </p:spPr>
        <p:txBody>
          <a:bodyPr wrap="none" rtlCol="0">
            <a:spAutoFit/>
          </a:bodyPr>
          <a:lstStyle/>
          <a:p>
            <a:r>
              <a:rPr lang="en-US" sz="6000" dirty="0">
                <a:solidFill>
                  <a:srgbClr val="FF0000"/>
                </a:solidFill>
                <a:latin typeface="Zapf Dingbats"/>
                <a:ea typeface="Zapf Dingbats"/>
                <a:cs typeface="Zapf Dingbats"/>
                <a:sym typeface="Zapf Dingbats"/>
              </a:rPr>
              <a:t>✗</a:t>
            </a:r>
            <a:endParaRPr lang="en-US" sz="6000" dirty="0">
              <a:solidFill>
                <a:srgbClr val="FF0000"/>
              </a:solidFill>
            </a:endParaRPr>
          </a:p>
        </p:txBody>
      </p:sp>
      <p:sp>
        <p:nvSpPr>
          <p:cNvPr id="63" name="TextBox 62"/>
          <p:cNvSpPr txBox="1"/>
          <p:nvPr/>
        </p:nvSpPr>
        <p:spPr>
          <a:xfrm>
            <a:off x="5369324" y="3213073"/>
            <a:ext cx="813043" cy="1015663"/>
          </a:xfrm>
          <a:prstGeom prst="rect">
            <a:avLst/>
          </a:prstGeom>
          <a:noFill/>
          <a:ln>
            <a:noFill/>
          </a:ln>
        </p:spPr>
        <p:txBody>
          <a:bodyPr wrap="none" rtlCol="0">
            <a:spAutoFit/>
          </a:bodyPr>
          <a:lstStyle/>
          <a:p>
            <a:r>
              <a:rPr lang="en-US" sz="6000" dirty="0">
                <a:solidFill>
                  <a:srgbClr val="FF0000"/>
                </a:solidFill>
                <a:latin typeface="Zapf Dingbats"/>
                <a:ea typeface="Zapf Dingbats"/>
                <a:cs typeface="Zapf Dingbats"/>
                <a:sym typeface="Zapf Dingbats"/>
              </a:rPr>
              <a:t>✗</a:t>
            </a:r>
            <a:endParaRPr lang="en-US" sz="6000" dirty="0">
              <a:solidFill>
                <a:srgbClr val="FF0000"/>
              </a:solidFill>
            </a:endParaRPr>
          </a:p>
        </p:txBody>
      </p:sp>
      <p:sp>
        <p:nvSpPr>
          <p:cNvPr id="64" name="TextBox 63"/>
          <p:cNvSpPr txBox="1"/>
          <p:nvPr/>
        </p:nvSpPr>
        <p:spPr>
          <a:xfrm>
            <a:off x="5197111" y="5066599"/>
            <a:ext cx="813043" cy="1015663"/>
          </a:xfrm>
          <a:prstGeom prst="rect">
            <a:avLst/>
          </a:prstGeom>
          <a:noFill/>
          <a:ln>
            <a:noFill/>
          </a:ln>
        </p:spPr>
        <p:txBody>
          <a:bodyPr wrap="none" rtlCol="0">
            <a:spAutoFit/>
          </a:bodyPr>
          <a:lstStyle/>
          <a:p>
            <a:r>
              <a:rPr lang="en-US" sz="6000" dirty="0">
                <a:solidFill>
                  <a:srgbClr val="FF0000"/>
                </a:solidFill>
                <a:latin typeface="Zapf Dingbats"/>
                <a:ea typeface="Zapf Dingbats"/>
                <a:cs typeface="Zapf Dingbats"/>
                <a:sym typeface="Zapf Dingbats"/>
              </a:rPr>
              <a:t>✗</a:t>
            </a:r>
            <a:endParaRPr lang="en-US" sz="6000" dirty="0">
              <a:solidFill>
                <a:srgbClr val="FF0000"/>
              </a:solidFill>
            </a:endParaRPr>
          </a:p>
        </p:txBody>
      </p:sp>
      <p:sp>
        <p:nvSpPr>
          <p:cNvPr id="69" name="TextBox 68"/>
          <p:cNvSpPr txBox="1"/>
          <p:nvPr/>
        </p:nvSpPr>
        <p:spPr>
          <a:xfrm>
            <a:off x="7970449" y="2080886"/>
            <a:ext cx="800219" cy="830997"/>
          </a:xfrm>
          <a:prstGeom prst="rect">
            <a:avLst/>
          </a:prstGeom>
          <a:noFill/>
          <a:ln>
            <a:noFill/>
          </a:ln>
        </p:spPr>
        <p:txBody>
          <a:bodyPr wrap="none" rtlCol="0">
            <a:spAutoFit/>
          </a:bodyPr>
          <a:lstStyle/>
          <a:p>
            <a:r>
              <a:rPr lang="en-US" sz="4800" dirty="0">
                <a:solidFill>
                  <a:srgbClr val="008000"/>
                </a:solidFill>
                <a:latin typeface="Zapf Dingbats"/>
                <a:ea typeface="Zapf Dingbats"/>
                <a:cs typeface="Zapf Dingbats"/>
                <a:sym typeface="Zapf Dingbats"/>
              </a:rPr>
              <a:t>✔</a:t>
            </a:r>
            <a:endParaRPr lang="en-US" sz="4800" dirty="0">
              <a:solidFill>
                <a:srgbClr val="008000"/>
              </a:solidFill>
            </a:endParaRPr>
          </a:p>
        </p:txBody>
      </p:sp>
      <p:sp>
        <p:nvSpPr>
          <p:cNvPr id="3" name="TextBox 2">
            <a:extLst>
              <a:ext uri="{FF2B5EF4-FFF2-40B4-BE49-F238E27FC236}">
                <a16:creationId xmlns:a16="http://schemas.microsoft.com/office/drawing/2014/main" id="{DC7229E0-717E-C584-9CA4-4C17CD9B9AA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23.1</a:t>
            </a:r>
          </a:p>
        </p:txBody>
      </p:sp>
      <p:sp>
        <p:nvSpPr>
          <p:cNvPr id="4" name="Title 3">
            <a:extLst>
              <a:ext uri="{FF2B5EF4-FFF2-40B4-BE49-F238E27FC236}">
                <a16:creationId xmlns:a16="http://schemas.microsoft.com/office/drawing/2014/main" id="{87630AE9-A3EB-C7A0-71DA-F8ACD8B719CB}"/>
              </a:ext>
            </a:extLst>
          </p:cNvPr>
          <p:cNvSpPr>
            <a:spLocks noGrp="1"/>
          </p:cNvSpPr>
          <p:nvPr>
            <p:ph type="title"/>
          </p:nvPr>
        </p:nvSpPr>
        <p:spPr/>
        <p:txBody>
          <a:bodyPr/>
          <a:lstStyle/>
          <a:p>
            <a:r>
              <a:rPr lang="en-US" dirty="0"/>
              <a:t>Generate and filter</a:t>
            </a:r>
          </a:p>
        </p:txBody>
      </p:sp>
    </p:spTree>
    <p:extLst>
      <p:ext uri="{BB962C8B-B14F-4D97-AF65-F5344CB8AC3E}">
        <p14:creationId xmlns:p14="http://schemas.microsoft.com/office/powerpoint/2010/main" val="304828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299"/>
                                          </p:stCondLst>
                                        </p:cTn>
                                        <p:tgtEl>
                                          <p:spTgt spid="47"/>
                                        </p:tgtEl>
                                        <p:attrNameLst>
                                          <p:attrName>style.visibility</p:attrName>
                                        </p:attrNameLst>
                                      </p:cBhvr>
                                      <p:to>
                                        <p:strVal val="visible"/>
                                      </p:to>
                                    </p:set>
                                  </p:childTnLst>
                                </p:cTn>
                              </p:par>
                            </p:childTnLst>
                          </p:cTn>
                        </p:par>
                        <p:par>
                          <p:cTn id="14" fill="hold">
                            <p:stCondLst>
                              <p:cond delay="300"/>
                            </p:stCondLst>
                            <p:childTnLst>
                              <p:par>
                                <p:cTn id="15" presetID="1" presetClass="entr" presetSubtype="0" fill="hold" nodeType="afterEffect">
                                  <p:stCondLst>
                                    <p:cond delay="0"/>
                                  </p:stCondLst>
                                  <p:childTnLst>
                                    <p:set>
                                      <p:cBhvr>
                                        <p:cTn id="16" dur="1" fill="hold">
                                          <p:stCondLst>
                                            <p:cond delay="299"/>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9FCD7C-A76B-3C77-4B8D-BB025F3648F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23.2</a:t>
            </a:r>
          </a:p>
        </p:txBody>
      </p:sp>
      <p:sp>
        <p:nvSpPr>
          <p:cNvPr id="3" name="Title 2">
            <a:extLst>
              <a:ext uri="{FF2B5EF4-FFF2-40B4-BE49-F238E27FC236}">
                <a16:creationId xmlns:a16="http://schemas.microsoft.com/office/drawing/2014/main" id="{C461440C-1734-4C20-33BE-4CC4CB8A722E}"/>
              </a:ext>
            </a:extLst>
          </p:cNvPr>
          <p:cNvSpPr>
            <a:spLocks noGrp="1"/>
          </p:cNvSpPr>
          <p:nvPr>
            <p:ph type="title"/>
          </p:nvPr>
        </p:nvSpPr>
        <p:spPr/>
        <p:txBody>
          <a:bodyPr/>
          <a:lstStyle/>
          <a:p>
            <a:r>
              <a:rPr lang="en-US" dirty="0"/>
              <a:t>The UKRI AREA Framework for Responsible Innovation</a:t>
            </a:r>
          </a:p>
        </p:txBody>
      </p:sp>
      <p:sp>
        <p:nvSpPr>
          <p:cNvPr id="4" name="TextBox 3">
            <a:extLst>
              <a:ext uri="{FF2B5EF4-FFF2-40B4-BE49-F238E27FC236}">
                <a16:creationId xmlns:a16="http://schemas.microsoft.com/office/drawing/2014/main" id="{04864D79-D83F-0F3F-B57D-45E1E8A0E4A1}"/>
              </a:ext>
            </a:extLst>
          </p:cNvPr>
          <p:cNvSpPr txBox="1"/>
          <p:nvPr/>
        </p:nvSpPr>
        <p:spPr>
          <a:xfrm>
            <a:off x="826929" y="1501843"/>
            <a:ext cx="11185071" cy="4355038"/>
          </a:xfrm>
          <a:prstGeom prst="rect">
            <a:avLst/>
          </a:prstGeom>
          <a:noFill/>
        </p:spPr>
        <p:txBody>
          <a:bodyPr wrap="square" rtlCol="0">
            <a:spAutoFit/>
          </a:bodyPr>
          <a:lstStyle/>
          <a:p>
            <a:pPr marL="2136775" indent="-2089150">
              <a:spcAft>
                <a:spcPts val="1000"/>
              </a:spcAft>
              <a:tabLst>
                <a:tab pos="1816100" algn="ctr"/>
              </a:tabLst>
            </a:pPr>
            <a:r>
              <a:rPr lang="en-US" sz="2800" b="1" dirty="0"/>
              <a:t>Anticipate</a:t>
            </a:r>
            <a:r>
              <a:rPr lang="en-US" dirty="0"/>
              <a:t>	</a:t>
            </a:r>
            <a:r>
              <a:rPr lang="en-US" sz="2000" dirty="0"/>
              <a:t>–</a:t>
            </a:r>
            <a:r>
              <a:rPr lang="en-US" dirty="0"/>
              <a:t>	</a:t>
            </a:r>
            <a:r>
              <a:rPr lang="en-US" sz="2000" dirty="0"/>
              <a:t>Describe and </a:t>
            </a:r>
            <a:r>
              <a:rPr lang="en-US" sz="2000" dirty="0" err="1"/>
              <a:t>analyse</a:t>
            </a:r>
            <a:r>
              <a:rPr lang="en-US" sz="2000" dirty="0"/>
              <a:t> the impacts, intended or otherwise, that might arise. Do not seek to predict but rather support the exploration of possible impacts (such as economic, social and environmental) and implications that may otherwise remain uncovered and little discussed.</a:t>
            </a:r>
            <a:endParaRPr lang="en-US" dirty="0"/>
          </a:p>
          <a:p>
            <a:pPr marL="2136775" indent="-2089150">
              <a:spcAft>
                <a:spcPts val="1000"/>
              </a:spcAft>
              <a:tabLst>
                <a:tab pos="1816100" algn="ctr"/>
              </a:tabLst>
            </a:pPr>
            <a:r>
              <a:rPr lang="en-US" sz="2800" b="1" dirty="0"/>
              <a:t>Reflect</a:t>
            </a:r>
            <a:r>
              <a:rPr lang="en-US" dirty="0"/>
              <a:t>	</a:t>
            </a:r>
            <a:r>
              <a:rPr lang="en-US" sz="2000" dirty="0"/>
              <a:t>–</a:t>
            </a:r>
            <a:r>
              <a:rPr lang="en-US" dirty="0"/>
              <a:t>	</a:t>
            </a:r>
            <a:r>
              <a:rPr lang="en-US" sz="2000" dirty="0"/>
              <a:t>Reflect on the purposes of, motivations for and potential implications of the research, together with the associated uncertainties, areas of ignorance, assumptions, framings, questions, dilemmas and social transformations these may bring.</a:t>
            </a:r>
            <a:endParaRPr lang="en-US" dirty="0"/>
          </a:p>
          <a:p>
            <a:pPr marL="2136775" indent="-2089150">
              <a:spcAft>
                <a:spcPts val="1000"/>
              </a:spcAft>
              <a:tabLst>
                <a:tab pos="1816100" algn="ctr"/>
              </a:tabLst>
            </a:pPr>
            <a:r>
              <a:rPr lang="en-US" sz="2800" b="1" dirty="0"/>
              <a:t>Engage</a:t>
            </a:r>
            <a:r>
              <a:rPr lang="en-US" dirty="0"/>
              <a:t>	</a:t>
            </a:r>
            <a:r>
              <a:rPr lang="en-US" sz="2000" dirty="0"/>
              <a:t>–</a:t>
            </a:r>
            <a:r>
              <a:rPr lang="en-US" dirty="0"/>
              <a:t>	</a:t>
            </a:r>
            <a:r>
              <a:rPr lang="en-US" sz="2000" dirty="0"/>
              <a:t>Open up such visions, impacts and questioning to broader deliberation, dialogue, engagement and debate in an inclusive way.</a:t>
            </a:r>
            <a:endParaRPr lang="en-US" dirty="0"/>
          </a:p>
          <a:p>
            <a:pPr marL="2136775" indent="-2089150">
              <a:spcAft>
                <a:spcPts val="1000"/>
              </a:spcAft>
              <a:tabLst>
                <a:tab pos="1816100" algn="ctr"/>
              </a:tabLst>
            </a:pPr>
            <a:r>
              <a:rPr lang="en-US" sz="2800" b="1" dirty="0"/>
              <a:t>Act</a:t>
            </a:r>
            <a:r>
              <a:rPr lang="en-US" dirty="0"/>
              <a:t>	</a:t>
            </a:r>
            <a:r>
              <a:rPr lang="en-US" sz="2000" dirty="0"/>
              <a:t>–</a:t>
            </a:r>
            <a:r>
              <a:rPr lang="en-US" dirty="0"/>
              <a:t>	</a:t>
            </a:r>
            <a:r>
              <a:rPr lang="en-US" sz="2000" dirty="0"/>
              <a:t>Use these processes to influence the direction and trajectory of the research and innovation process itself.</a:t>
            </a:r>
            <a:endParaRPr lang="en-US" dirty="0"/>
          </a:p>
        </p:txBody>
      </p:sp>
    </p:spTree>
    <p:extLst>
      <p:ext uri="{BB962C8B-B14F-4D97-AF65-F5344CB8AC3E}">
        <p14:creationId xmlns:p14="http://schemas.microsoft.com/office/powerpoint/2010/main" val="1076102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2BF3064A-109E-118F-1708-8BD8D0E663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14782" y="3287579"/>
            <a:ext cx="4800600" cy="1333500"/>
          </a:xfrm>
          <a:prstGeom prst="rect">
            <a:avLst/>
          </a:prstGeom>
        </p:spPr>
      </p:pic>
      <p:grpSp>
        <p:nvGrpSpPr>
          <p:cNvPr id="41" name="Group 40">
            <a:extLst>
              <a:ext uri="{FF2B5EF4-FFF2-40B4-BE49-F238E27FC236}">
                <a16:creationId xmlns:a16="http://schemas.microsoft.com/office/drawing/2014/main" id="{00646FB2-D459-B44B-9C45-E9AE025D5377}"/>
              </a:ext>
            </a:extLst>
          </p:cNvPr>
          <p:cNvGrpSpPr/>
          <p:nvPr/>
        </p:nvGrpSpPr>
        <p:grpSpPr>
          <a:xfrm>
            <a:off x="626392" y="3486094"/>
            <a:ext cx="10800000" cy="352800"/>
            <a:chOff x="989045" y="3483913"/>
            <a:chExt cx="10386602" cy="357671"/>
          </a:xfrm>
        </p:grpSpPr>
        <p:cxnSp>
          <p:nvCxnSpPr>
            <p:cNvPr id="42" name="Straight Connector 41">
              <a:extLst>
                <a:ext uri="{FF2B5EF4-FFF2-40B4-BE49-F238E27FC236}">
                  <a16:creationId xmlns:a16="http://schemas.microsoft.com/office/drawing/2014/main" id="{E3DEB24C-C045-A81E-CFFE-6DF7EE8E8597}"/>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5CFF945-6792-575F-8D76-5D2BC065BD11}"/>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F29FCD7C-A76B-3C77-4B8D-BB025F3648F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23.3</a:t>
            </a:r>
          </a:p>
        </p:txBody>
      </p:sp>
      <p:sp>
        <p:nvSpPr>
          <p:cNvPr id="3" name="Title 2">
            <a:extLst>
              <a:ext uri="{FF2B5EF4-FFF2-40B4-BE49-F238E27FC236}">
                <a16:creationId xmlns:a16="http://schemas.microsoft.com/office/drawing/2014/main" id="{C461440C-1734-4C20-33BE-4CC4CB8A722E}"/>
              </a:ext>
            </a:extLst>
          </p:cNvPr>
          <p:cNvSpPr>
            <a:spLocks noGrp="1"/>
          </p:cNvSpPr>
          <p:nvPr>
            <p:ph type="title"/>
          </p:nvPr>
        </p:nvSpPr>
        <p:spPr/>
        <p:txBody>
          <a:bodyPr/>
          <a:lstStyle/>
          <a:p>
            <a:r>
              <a:rPr lang="en-US" dirty="0"/>
              <a:t>Trolley problem – do you sacrifice one life to save five? </a:t>
            </a:r>
          </a:p>
        </p:txBody>
      </p:sp>
      <p:pic>
        <p:nvPicPr>
          <p:cNvPr id="11" name="Graphic 10">
            <a:extLst>
              <a:ext uri="{FF2B5EF4-FFF2-40B4-BE49-F238E27FC236}">
                <a16:creationId xmlns:a16="http://schemas.microsoft.com/office/drawing/2014/main" id="{083094A6-4652-B7C8-C244-E88927C423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81944" y="4416359"/>
            <a:ext cx="826770" cy="880110"/>
          </a:xfrm>
          <a:prstGeom prst="rect">
            <a:avLst/>
          </a:prstGeom>
        </p:spPr>
      </p:pic>
      <p:pic>
        <p:nvPicPr>
          <p:cNvPr id="13" name="Graphic 12">
            <a:extLst>
              <a:ext uri="{FF2B5EF4-FFF2-40B4-BE49-F238E27FC236}">
                <a16:creationId xmlns:a16="http://schemas.microsoft.com/office/drawing/2014/main" id="{1CC16D16-0888-2241-5016-B963FEE17FF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97692" y="1506612"/>
            <a:ext cx="3250528" cy="3250528"/>
          </a:xfrm>
          <a:prstGeom prst="rect">
            <a:avLst/>
          </a:prstGeom>
        </p:spPr>
      </p:pic>
      <p:grpSp>
        <p:nvGrpSpPr>
          <p:cNvPr id="38" name="Group 37">
            <a:extLst>
              <a:ext uri="{FF2B5EF4-FFF2-40B4-BE49-F238E27FC236}">
                <a16:creationId xmlns:a16="http://schemas.microsoft.com/office/drawing/2014/main" id="{78DCF0E3-D59C-9F5A-6221-3E02429C52AF}"/>
              </a:ext>
            </a:extLst>
          </p:cNvPr>
          <p:cNvGrpSpPr/>
          <p:nvPr/>
        </p:nvGrpSpPr>
        <p:grpSpPr>
          <a:xfrm rot="1200000">
            <a:off x="9225568" y="4456582"/>
            <a:ext cx="1800000" cy="349200"/>
            <a:chOff x="989045" y="3483913"/>
            <a:chExt cx="10386602" cy="357671"/>
          </a:xfrm>
        </p:grpSpPr>
        <p:cxnSp>
          <p:nvCxnSpPr>
            <p:cNvPr id="15" name="Straight Connector 14">
              <a:extLst>
                <a:ext uri="{FF2B5EF4-FFF2-40B4-BE49-F238E27FC236}">
                  <a16:creationId xmlns:a16="http://schemas.microsoft.com/office/drawing/2014/main" id="{65A6A2CB-94A8-43A9-5768-6A88A093D54B}"/>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AE5E742-D24D-F01F-2E6D-3B8C6551B8C2}"/>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EFEB533B-122C-898A-6A26-7AAE6A4AB62E}"/>
              </a:ext>
            </a:extLst>
          </p:cNvPr>
          <p:cNvGrpSpPr/>
          <p:nvPr/>
        </p:nvGrpSpPr>
        <p:grpSpPr>
          <a:xfrm>
            <a:off x="9356072" y="3138027"/>
            <a:ext cx="2187820" cy="878400"/>
            <a:chOff x="9056806" y="2193758"/>
            <a:chExt cx="2187820" cy="878400"/>
          </a:xfrm>
        </p:grpSpPr>
        <p:pic>
          <p:nvPicPr>
            <p:cNvPr id="17" name="Graphic 16">
              <a:extLst>
                <a:ext uri="{FF2B5EF4-FFF2-40B4-BE49-F238E27FC236}">
                  <a16:creationId xmlns:a16="http://schemas.microsoft.com/office/drawing/2014/main" id="{CBFD451B-CE5F-0838-BA51-F2D65EE3EC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56806" y="2193758"/>
              <a:ext cx="824967" cy="878400"/>
            </a:xfrm>
            <a:prstGeom prst="rect">
              <a:avLst/>
            </a:prstGeom>
          </p:spPr>
        </p:pic>
        <p:pic>
          <p:nvPicPr>
            <p:cNvPr id="18" name="Graphic 17">
              <a:extLst>
                <a:ext uri="{FF2B5EF4-FFF2-40B4-BE49-F238E27FC236}">
                  <a16:creationId xmlns:a16="http://schemas.microsoft.com/office/drawing/2014/main" id="{CEDF8B6E-95F9-E28C-EB4C-498EFDA8947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078945" y="2193758"/>
              <a:ext cx="824967" cy="878400"/>
            </a:xfrm>
            <a:prstGeom prst="rect">
              <a:avLst/>
            </a:prstGeom>
          </p:spPr>
        </p:pic>
        <p:pic>
          <p:nvPicPr>
            <p:cNvPr id="19" name="Graphic 18">
              <a:extLst>
                <a:ext uri="{FF2B5EF4-FFF2-40B4-BE49-F238E27FC236}">
                  <a16:creationId xmlns:a16="http://schemas.microsoft.com/office/drawing/2014/main" id="{7E2F62B6-BDDE-E188-1CB5-B62DFA0F31C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19659" y="2193758"/>
              <a:ext cx="824967" cy="878400"/>
            </a:xfrm>
            <a:prstGeom prst="rect">
              <a:avLst/>
            </a:prstGeom>
          </p:spPr>
        </p:pic>
        <p:pic>
          <p:nvPicPr>
            <p:cNvPr id="20" name="Graphic 19">
              <a:extLst>
                <a:ext uri="{FF2B5EF4-FFF2-40B4-BE49-F238E27FC236}">
                  <a16:creationId xmlns:a16="http://schemas.microsoft.com/office/drawing/2014/main" id="{9097491D-4834-72D0-6C7B-99F9D442EF1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38232" y="2193758"/>
              <a:ext cx="824967" cy="878400"/>
            </a:xfrm>
            <a:prstGeom prst="rect">
              <a:avLst/>
            </a:prstGeom>
          </p:spPr>
        </p:pic>
        <p:pic>
          <p:nvPicPr>
            <p:cNvPr id="21" name="Graphic 20">
              <a:extLst>
                <a:ext uri="{FF2B5EF4-FFF2-40B4-BE49-F238E27FC236}">
                  <a16:creationId xmlns:a16="http://schemas.microsoft.com/office/drawing/2014/main" id="{FDD281E7-701F-8E23-23C4-B16B631528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97519" y="2193758"/>
              <a:ext cx="824967" cy="878400"/>
            </a:xfrm>
            <a:prstGeom prst="rect">
              <a:avLst/>
            </a:prstGeom>
          </p:spPr>
        </p:pic>
      </p:grpSp>
      <p:grpSp>
        <p:nvGrpSpPr>
          <p:cNvPr id="37" name="Group 36">
            <a:extLst>
              <a:ext uri="{FF2B5EF4-FFF2-40B4-BE49-F238E27FC236}">
                <a16:creationId xmlns:a16="http://schemas.microsoft.com/office/drawing/2014/main" id="{7B421761-B8C1-59BF-9D52-513BE3A76D71}"/>
              </a:ext>
            </a:extLst>
          </p:cNvPr>
          <p:cNvGrpSpPr>
            <a:grpSpLocks noChangeAspect="1"/>
          </p:cNvGrpSpPr>
          <p:nvPr/>
        </p:nvGrpSpPr>
        <p:grpSpPr>
          <a:xfrm>
            <a:off x="5796268" y="2593295"/>
            <a:ext cx="409649" cy="540000"/>
            <a:chOff x="6092592" y="2906224"/>
            <a:chExt cx="280424" cy="369656"/>
          </a:xfrm>
          <a:solidFill>
            <a:schemeClr val="tx1"/>
          </a:solidFill>
        </p:grpSpPr>
        <p:cxnSp>
          <p:nvCxnSpPr>
            <p:cNvPr id="25" name="Straight Connector 24">
              <a:extLst>
                <a:ext uri="{FF2B5EF4-FFF2-40B4-BE49-F238E27FC236}">
                  <a16:creationId xmlns:a16="http://schemas.microsoft.com/office/drawing/2014/main" id="{12C0B7B5-E7F3-64EB-C2A3-B0F46F11F318}"/>
                </a:ext>
              </a:extLst>
            </p:cNvPr>
            <p:cNvCxnSpPr>
              <a:cxnSpLocks/>
            </p:cNvCxnSpPr>
            <p:nvPr/>
          </p:nvCxnSpPr>
          <p:spPr>
            <a:xfrm>
              <a:off x="6112201" y="3275880"/>
              <a:ext cx="260815" cy="0"/>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046B35E-6C96-5935-77C3-BFBC45C83234}"/>
                </a:ext>
              </a:extLst>
            </p:cNvPr>
            <p:cNvCxnSpPr>
              <a:cxnSpLocks/>
            </p:cNvCxnSpPr>
            <p:nvPr/>
          </p:nvCxnSpPr>
          <p:spPr>
            <a:xfrm>
              <a:off x="6157796" y="2982656"/>
              <a:ext cx="87429" cy="293224"/>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47B967A4-0908-038C-176E-345A2B69D2D1}"/>
                </a:ext>
              </a:extLst>
            </p:cNvPr>
            <p:cNvSpPr/>
            <p:nvPr/>
          </p:nvSpPr>
          <p:spPr>
            <a:xfrm>
              <a:off x="6092592" y="2906224"/>
              <a:ext cx="130407" cy="130407"/>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a:extLst>
              <a:ext uri="{FF2B5EF4-FFF2-40B4-BE49-F238E27FC236}">
                <a16:creationId xmlns:a16="http://schemas.microsoft.com/office/drawing/2014/main" id="{DD135788-ED08-9A3B-456A-6950A255E3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81328" y="1964645"/>
            <a:ext cx="1181100" cy="1257300"/>
          </a:xfrm>
          <a:prstGeom prst="rect">
            <a:avLst/>
          </a:prstGeom>
        </p:spPr>
      </p:pic>
    </p:spTree>
    <p:extLst>
      <p:ext uri="{BB962C8B-B14F-4D97-AF65-F5344CB8AC3E}">
        <p14:creationId xmlns:p14="http://schemas.microsoft.com/office/powerpoint/2010/main" val="314481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2BF3064A-109E-118F-1708-8BD8D0E663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14782" y="3287579"/>
            <a:ext cx="4800600" cy="1333500"/>
          </a:xfrm>
          <a:prstGeom prst="rect">
            <a:avLst/>
          </a:prstGeom>
        </p:spPr>
      </p:pic>
      <p:grpSp>
        <p:nvGrpSpPr>
          <p:cNvPr id="41" name="Group 40">
            <a:extLst>
              <a:ext uri="{FF2B5EF4-FFF2-40B4-BE49-F238E27FC236}">
                <a16:creationId xmlns:a16="http://schemas.microsoft.com/office/drawing/2014/main" id="{00646FB2-D459-B44B-9C45-E9AE025D5377}"/>
              </a:ext>
            </a:extLst>
          </p:cNvPr>
          <p:cNvGrpSpPr/>
          <p:nvPr/>
        </p:nvGrpSpPr>
        <p:grpSpPr>
          <a:xfrm>
            <a:off x="626392" y="3486094"/>
            <a:ext cx="10800000" cy="352800"/>
            <a:chOff x="989045" y="3483913"/>
            <a:chExt cx="10386602" cy="357671"/>
          </a:xfrm>
        </p:grpSpPr>
        <p:cxnSp>
          <p:nvCxnSpPr>
            <p:cNvPr id="42" name="Straight Connector 41">
              <a:extLst>
                <a:ext uri="{FF2B5EF4-FFF2-40B4-BE49-F238E27FC236}">
                  <a16:creationId xmlns:a16="http://schemas.microsoft.com/office/drawing/2014/main" id="{E3DEB24C-C045-A81E-CFFE-6DF7EE8E8597}"/>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5CFF945-6792-575F-8D76-5D2BC065BD11}"/>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F29FCD7C-A76B-3C77-4B8D-BB025F3648F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23.3</a:t>
            </a:r>
          </a:p>
        </p:txBody>
      </p:sp>
      <p:sp>
        <p:nvSpPr>
          <p:cNvPr id="3" name="Title 2">
            <a:extLst>
              <a:ext uri="{FF2B5EF4-FFF2-40B4-BE49-F238E27FC236}">
                <a16:creationId xmlns:a16="http://schemas.microsoft.com/office/drawing/2014/main" id="{C461440C-1734-4C20-33BE-4CC4CB8A722E}"/>
              </a:ext>
            </a:extLst>
          </p:cNvPr>
          <p:cNvSpPr>
            <a:spLocks noGrp="1"/>
          </p:cNvSpPr>
          <p:nvPr>
            <p:ph type="title"/>
          </p:nvPr>
        </p:nvSpPr>
        <p:spPr/>
        <p:txBody>
          <a:bodyPr/>
          <a:lstStyle/>
          <a:p>
            <a:r>
              <a:rPr lang="en-US" dirty="0"/>
              <a:t>Trolley problem – do you sacrifice one life to save five? </a:t>
            </a:r>
          </a:p>
        </p:txBody>
      </p:sp>
      <p:pic>
        <p:nvPicPr>
          <p:cNvPr id="11" name="Graphic 10">
            <a:extLst>
              <a:ext uri="{FF2B5EF4-FFF2-40B4-BE49-F238E27FC236}">
                <a16:creationId xmlns:a16="http://schemas.microsoft.com/office/drawing/2014/main" id="{083094A6-4652-B7C8-C244-E88927C423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81944" y="4416359"/>
            <a:ext cx="826770" cy="880110"/>
          </a:xfrm>
          <a:prstGeom prst="rect">
            <a:avLst/>
          </a:prstGeom>
        </p:spPr>
      </p:pic>
      <p:grpSp>
        <p:nvGrpSpPr>
          <p:cNvPr id="38" name="Group 37">
            <a:extLst>
              <a:ext uri="{FF2B5EF4-FFF2-40B4-BE49-F238E27FC236}">
                <a16:creationId xmlns:a16="http://schemas.microsoft.com/office/drawing/2014/main" id="{78DCF0E3-D59C-9F5A-6221-3E02429C52AF}"/>
              </a:ext>
            </a:extLst>
          </p:cNvPr>
          <p:cNvGrpSpPr/>
          <p:nvPr/>
        </p:nvGrpSpPr>
        <p:grpSpPr>
          <a:xfrm rot="1200000">
            <a:off x="9225568" y="4456582"/>
            <a:ext cx="1800000" cy="349200"/>
            <a:chOff x="989045" y="3483913"/>
            <a:chExt cx="10386602" cy="357671"/>
          </a:xfrm>
        </p:grpSpPr>
        <p:cxnSp>
          <p:nvCxnSpPr>
            <p:cNvPr id="15" name="Straight Connector 14">
              <a:extLst>
                <a:ext uri="{FF2B5EF4-FFF2-40B4-BE49-F238E27FC236}">
                  <a16:creationId xmlns:a16="http://schemas.microsoft.com/office/drawing/2014/main" id="{65A6A2CB-94A8-43A9-5768-6A88A093D54B}"/>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AE5E742-D24D-F01F-2E6D-3B8C6551B8C2}"/>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EFEB533B-122C-898A-6A26-7AAE6A4AB62E}"/>
              </a:ext>
            </a:extLst>
          </p:cNvPr>
          <p:cNvGrpSpPr/>
          <p:nvPr/>
        </p:nvGrpSpPr>
        <p:grpSpPr>
          <a:xfrm>
            <a:off x="9356072" y="3138027"/>
            <a:ext cx="2187820" cy="878400"/>
            <a:chOff x="9056806" y="2193758"/>
            <a:chExt cx="2187820" cy="878400"/>
          </a:xfrm>
        </p:grpSpPr>
        <p:pic>
          <p:nvPicPr>
            <p:cNvPr id="17" name="Graphic 16">
              <a:extLst>
                <a:ext uri="{FF2B5EF4-FFF2-40B4-BE49-F238E27FC236}">
                  <a16:creationId xmlns:a16="http://schemas.microsoft.com/office/drawing/2014/main" id="{CBFD451B-CE5F-0838-BA51-F2D65EE3EC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56806" y="2193758"/>
              <a:ext cx="824967" cy="878400"/>
            </a:xfrm>
            <a:prstGeom prst="rect">
              <a:avLst/>
            </a:prstGeom>
          </p:spPr>
        </p:pic>
        <p:pic>
          <p:nvPicPr>
            <p:cNvPr id="18" name="Graphic 17">
              <a:extLst>
                <a:ext uri="{FF2B5EF4-FFF2-40B4-BE49-F238E27FC236}">
                  <a16:creationId xmlns:a16="http://schemas.microsoft.com/office/drawing/2014/main" id="{CEDF8B6E-95F9-E28C-EB4C-498EFDA8947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078945" y="2193758"/>
              <a:ext cx="824967" cy="878400"/>
            </a:xfrm>
            <a:prstGeom prst="rect">
              <a:avLst/>
            </a:prstGeom>
          </p:spPr>
        </p:pic>
        <p:pic>
          <p:nvPicPr>
            <p:cNvPr id="19" name="Graphic 18">
              <a:extLst>
                <a:ext uri="{FF2B5EF4-FFF2-40B4-BE49-F238E27FC236}">
                  <a16:creationId xmlns:a16="http://schemas.microsoft.com/office/drawing/2014/main" id="{7E2F62B6-BDDE-E188-1CB5-B62DFA0F31C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19659" y="2193758"/>
              <a:ext cx="824967" cy="878400"/>
            </a:xfrm>
            <a:prstGeom prst="rect">
              <a:avLst/>
            </a:prstGeom>
          </p:spPr>
        </p:pic>
        <p:pic>
          <p:nvPicPr>
            <p:cNvPr id="20" name="Graphic 19">
              <a:extLst>
                <a:ext uri="{FF2B5EF4-FFF2-40B4-BE49-F238E27FC236}">
                  <a16:creationId xmlns:a16="http://schemas.microsoft.com/office/drawing/2014/main" id="{9097491D-4834-72D0-6C7B-99F9D442EF1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38232" y="2193758"/>
              <a:ext cx="824967" cy="878400"/>
            </a:xfrm>
            <a:prstGeom prst="rect">
              <a:avLst/>
            </a:prstGeom>
          </p:spPr>
        </p:pic>
        <p:pic>
          <p:nvPicPr>
            <p:cNvPr id="21" name="Graphic 20">
              <a:extLst>
                <a:ext uri="{FF2B5EF4-FFF2-40B4-BE49-F238E27FC236}">
                  <a16:creationId xmlns:a16="http://schemas.microsoft.com/office/drawing/2014/main" id="{FDD281E7-701F-8E23-23C4-B16B631528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97519" y="2193758"/>
              <a:ext cx="824967" cy="878400"/>
            </a:xfrm>
            <a:prstGeom prst="rect">
              <a:avLst/>
            </a:prstGeom>
          </p:spPr>
        </p:pic>
      </p:grpSp>
      <p:grpSp>
        <p:nvGrpSpPr>
          <p:cNvPr id="37" name="Group 36">
            <a:extLst>
              <a:ext uri="{FF2B5EF4-FFF2-40B4-BE49-F238E27FC236}">
                <a16:creationId xmlns:a16="http://schemas.microsoft.com/office/drawing/2014/main" id="{7B421761-B8C1-59BF-9D52-513BE3A76D71}"/>
              </a:ext>
            </a:extLst>
          </p:cNvPr>
          <p:cNvGrpSpPr>
            <a:grpSpLocks noChangeAspect="1"/>
          </p:cNvGrpSpPr>
          <p:nvPr/>
        </p:nvGrpSpPr>
        <p:grpSpPr>
          <a:xfrm>
            <a:off x="5796268" y="2593295"/>
            <a:ext cx="409649" cy="540000"/>
            <a:chOff x="6092592" y="2906224"/>
            <a:chExt cx="280424" cy="369656"/>
          </a:xfrm>
          <a:solidFill>
            <a:schemeClr val="tx1"/>
          </a:solidFill>
        </p:grpSpPr>
        <p:cxnSp>
          <p:nvCxnSpPr>
            <p:cNvPr id="25" name="Straight Connector 24">
              <a:extLst>
                <a:ext uri="{FF2B5EF4-FFF2-40B4-BE49-F238E27FC236}">
                  <a16:creationId xmlns:a16="http://schemas.microsoft.com/office/drawing/2014/main" id="{12C0B7B5-E7F3-64EB-C2A3-B0F46F11F318}"/>
                </a:ext>
              </a:extLst>
            </p:cNvPr>
            <p:cNvCxnSpPr>
              <a:cxnSpLocks/>
            </p:cNvCxnSpPr>
            <p:nvPr/>
          </p:nvCxnSpPr>
          <p:spPr>
            <a:xfrm>
              <a:off x="6112201" y="3275880"/>
              <a:ext cx="260815" cy="0"/>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046B35E-6C96-5935-77C3-BFBC45C83234}"/>
                </a:ext>
              </a:extLst>
            </p:cNvPr>
            <p:cNvCxnSpPr>
              <a:cxnSpLocks/>
            </p:cNvCxnSpPr>
            <p:nvPr/>
          </p:nvCxnSpPr>
          <p:spPr>
            <a:xfrm>
              <a:off x="6157796" y="2982656"/>
              <a:ext cx="87429" cy="293224"/>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47B967A4-0908-038C-176E-345A2B69D2D1}"/>
                </a:ext>
              </a:extLst>
            </p:cNvPr>
            <p:cNvSpPr/>
            <p:nvPr/>
          </p:nvSpPr>
          <p:spPr>
            <a:xfrm>
              <a:off x="6092592" y="2906224"/>
              <a:ext cx="130407" cy="130407"/>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a:extLst>
              <a:ext uri="{FF2B5EF4-FFF2-40B4-BE49-F238E27FC236}">
                <a16:creationId xmlns:a16="http://schemas.microsoft.com/office/drawing/2014/main" id="{DD135788-ED08-9A3B-456A-6950A255E3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81328" y="1964645"/>
            <a:ext cx="1181100" cy="1257300"/>
          </a:xfrm>
          <a:prstGeom prst="rect">
            <a:avLst/>
          </a:prstGeom>
        </p:spPr>
      </p:pic>
      <p:cxnSp>
        <p:nvCxnSpPr>
          <p:cNvPr id="46" name="Straight Arrow Connector 45">
            <a:extLst>
              <a:ext uri="{FF2B5EF4-FFF2-40B4-BE49-F238E27FC236}">
                <a16:creationId xmlns:a16="http://schemas.microsoft.com/office/drawing/2014/main" id="{ABB656A3-9DF3-5A91-2CA6-047FA39E9FAC}"/>
              </a:ext>
            </a:extLst>
          </p:cNvPr>
          <p:cNvCxnSpPr/>
          <p:nvPr/>
        </p:nvCxnSpPr>
        <p:spPr>
          <a:xfrm>
            <a:off x="6676458" y="3662287"/>
            <a:ext cx="1153671" cy="0"/>
          </a:xfrm>
          <a:prstGeom prst="straightConnector1">
            <a:avLst/>
          </a:prstGeom>
          <a:ln w="1016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ABC7DBFC-504E-D827-5356-D4D61261BE93}"/>
              </a:ext>
            </a:extLst>
          </p:cNvPr>
          <p:cNvSpPr txBox="1"/>
          <p:nvPr/>
        </p:nvSpPr>
        <p:spPr>
          <a:xfrm>
            <a:off x="3374511" y="1224960"/>
            <a:ext cx="2680542" cy="769441"/>
          </a:xfrm>
          <a:prstGeom prst="rect">
            <a:avLst/>
          </a:prstGeom>
          <a:solidFill>
            <a:schemeClr val="accent2">
              <a:lumMod val="20000"/>
              <a:lumOff val="80000"/>
            </a:schemeClr>
          </a:solidFill>
        </p:spPr>
        <p:txBody>
          <a:bodyPr wrap="none" rtlCol="0">
            <a:spAutoFit/>
          </a:bodyPr>
          <a:lstStyle/>
          <a:p>
            <a:r>
              <a:rPr lang="en-US" sz="4400" dirty="0"/>
              <a:t>do nothing</a:t>
            </a:r>
          </a:p>
        </p:txBody>
      </p:sp>
      <p:pic>
        <p:nvPicPr>
          <p:cNvPr id="13" name="Graphic 12">
            <a:extLst>
              <a:ext uri="{FF2B5EF4-FFF2-40B4-BE49-F238E27FC236}">
                <a16:creationId xmlns:a16="http://schemas.microsoft.com/office/drawing/2014/main" id="{1CC16D16-0888-2241-5016-B963FEE17FF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97692" y="1506612"/>
            <a:ext cx="3250528" cy="3250528"/>
          </a:xfrm>
          <a:prstGeom prst="rect">
            <a:avLst/>
          </a:prstGeom>
        </p:spPr>
      </p:pic>
    </p:spTree>
    <p:extLst>
      <p:ext uri="{BB962C8B-B14F-4D97-AF65-F5344CB8AC3E}">
        <p14:creationId xmlns:p14="http://schemas.microsoft.com/office/powerpoint/2010/main" val="1454428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2BF3064A-109E-118F-1708-8BD8D0E663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14782" y="3287579"/>
            <a:ext cx="4800600" cy="1333500"/>
          </a:xfrm>
          <a:prstGeom prst="rect">
            <a:avLst/>
          </a:prstGeom>
        </p:spPr>
      </p:pic>
      <p:grpSp>
        <p:nvGrpSpPr>
          <p:cNvPr id="41" name="Group 40">
            <a:extLst>
              <a:ext uri="{FF2B5EF4-FFF2-40B4-BE49-F238E27FC236}">
                <a16:creationId xmlns:a16="http://schemas.microsoft.com/office/drawing/2014/main" id="{00646FB2-D459-B44B-9C45-E9AE025D5377}"/>
              </a:ext>
            </a:extLst>
          </p:cNvPr>
          <p:cNvGrpSpPr/>
          <p:nvPr/>
        </p:nvGrpSpPr>
        <p:grpSpPr>
          <a:xfrm>
            <a:off x="626392" y="3486094"/>
            <a:ext cx="10800000" cy="352800"/>
            <a:chOff x="989045" y="3483913"/>
            <a:chExt cx="10386602" cy="357671"/>
          </a:xfrm>
        </p:grpSpPr>
        <p:cxnSp>
          <p:nvCxnSpPr>
            <p:cNvPr id="42" name="Straight Connector 41">
              <a:extLst>
                <a:ext uri="{FF2B5EF4-FFF2-40B4-BE49-F238E27FC236}">
                  <a16:creationId xmlns:a16="http://schemas.microsoft.com/office/drawing/2014/main" id="{E3DEB24C-C045-A81E-CFFE-6DF7EE8E8597}"/>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5CFF945-6792-575F-8D76-5D2BC065BD11}"/>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F29FCD7C-A76B-3C77-4B8D-BB025F3648F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23.3</a:t>
            </a:r>
          </a:p>
        </p:txBody>
      </p:sp>
      <p:sp>
        <p:nvSpPr>
          <p:cNvPr id="3" name="Title 2">
            <a:extLst>
              <a:ext uri="{FF2B5EF4-FFF2-40B4-BE49-F238E27FC236}">
                <a16:creationId xmlns:a16="http://schemas.microsoft.com/office/drawing/2014/main" id="{C461440C-1734-4C20-33BE-4CC4CB8A722E}"/>
              </a:ext>
            </a:extLst>
          </p:cNvPr>
          <p:cNvSpPr>
            <a:spLocks noGrp="1"/>
          </p:cNvSpPr>
          <p:nvPr>
            <p:ph type="title"/>
          </p:nvPr>
        </p:nvSpPr>
        <p:spPr/>
        <p:txBody>
          <a:bodyPr/>
          <a:lstStyle/>
          <a:p>
            <a:r>
              <a:rPr lang="en-US" dirty="0"/>
              <a:t>Trolley problem – do you sacrifice one life to save five? </a:t>
            </a:r>
          </a:p>
        </p:txBody>
      </p:sp>
      <p:pic>
        <p:nvPicPr>
          <p:cNvPr id="11" name="Graphic 10">
            <a:extLst>
              <a:ext uri="{FF2B5EF4-FFF2-40B4-BE49-F238E27FC236}">
                <a16:creationId xmlns:a16="http://schemas.microsoft.com/office/drawing/2014/main" id="{083094A6-4652-B7C8-C244-E88927C423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81944" y="4416359"/>
            <a:ext cx="826770" cy="880110"/>
          </a:xfrm>
          <a:prstGeom prst="rect">
            <a:avLst/>
          </a:prstGeom>
        </p:spPr>
      </p:pic>
      <p:grpSp>
        <p:nvGrpSpPr>
          <p:cNvPr id="38" name="Group 37">
            <a:extLst>
              <a:ext uri="{FF2B5EF4-FFF2-40B4-BE49-F238E27FC236}">
                <a16:creationId xmlns:a16="http://schemas.microsoft.com/office/drawing/2014/main" id="{78DCF0E3-D59C-9F5A-6221-3E02429C52AF}"/>
              </a:ext>
            </a:extLst>
          </p:cNvPr>
          <p:cNvGrpSpPr/>
          <p:nvPr/>
        </p:nvGrpSpPr>
        <p:grpSpPr>
          <a:xfrm rot="1200000">
            <a:off x="9225568" y="4456582"/>
            <a:ext cx="1800000" cy="349200"/>
            <a:chOff x="989045" y="3483913"/>
            <a:chExt cx="10386602" cy="357671"/>
          </a:xfrm>
        </p:grpSpPr>
        <p:cxnSp>
          <p:nvCxnSpPr>
            <p:cNvPr id="15" name="Straight Connector 14">
              <a:extLst>
                <a:ext uri="{FF2B5EF4-FFF2-40B4-BE49-F238E27FC236}">
                  <a16:creationId xmlns:a16="http://schemas.microsoft.com/office/drawing/2014/main" id="{65A6A2CB-94A8-43A9-5768-6A88A093D54B}"/>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AE5E742-D24D-F01F-2E6D-3B8C6551B8C2}"/>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EFEB533B-122C-898A-6A26-7AAE6A4AB62E}"/>
              </a:ext>
            </a:extLst>
          </p:cNvPr>
          <p:cNvGrpSpPr/>
          <p:nvPr/>
        </p:nvGrpSpPr>
        <p:grpSpPr>
          <a:xfrm>
            <a:off x="9356072" y="3138027"/>
            <a:ext cx="2187820" cy="878400"/>
            <a:chOff x="9056806" y="2193758"/>
            <a:chExt cx="2187820" cy="878400"/>
          </a:xfrm>
        </p:grpSpPr>
        <p:pic>
          <p:nvPicPr>
            <p:cNvPr id="17" name="Graphic 16">
              <a:extLst>
                <a:ext uri="{FF2B5EF4-FFF2-40B4-BE49-F238E27FC236}">
                  <a16:creationId xmlns:a16="http://schemas.microsoft.com/office/drawing/2014/main" id="{CBFD451B-CE5F-0838-BA51-F2D65EE3EC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56806" y="2193758"/>
              <a:ext cx="824967" cy="878400"/>
            </a:xfrm>
            <a:prstGeom prst="rect">
              <a:avLst/>
            </a:prstGeom>
          </p:spPr>
        </p:pic>
        <p:pic>
          <p:nvPicPr>
            <p:cNvPr id="18" name="Graphic 17">
              <a:extLst>
                <a:ext uri="{FF2B5EF4-FFF2-40B4-BE49-F238E27FC236}">
                  <a16:creationId xmlns:a16="http://schemas.microsoft.com/office/drawing/2014/main" id="{CEDF8B6E-95F9-E28C-EB4C-498EFDA8947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078945" y="2193758"/>
              <a:ext cx="824967" cy="878400"/>
            </a:xfrm>
            <a:prstGeom prst="rect">
              <a:avLst/>
            </a:prstGeom>
          </p:spPr>
        </p:pic>
        <p:pic>
          <p:nvPicPr>
            <p:cNvPr id="19" name="Graphic 18">
              <a:extLst>
                <a:ext uri="{FF2B5EF4-FFF2-40B4-BE49-F238E27FC236}">
                  <a16:creationId xmlns:a16="http://schemas.microsoft.com/office/drawing/2014/main" id="{7E2F62B6-BDDE-E188-1CB5-B62DFA0F31C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19659" y="2193758"/>
              <a:ext cx="824967" cy="878400"/>
            </a:xfrm>
            <a:prstGeom prst="rect">
              <a:avLst/>
            </a:prstGeom>
          </p:spPr>
        </p:pic>
        <p:pic>
          <p:nvPicPr>
            <p:cNvPr id="20" name="Graphic 19">
              <a:extLst>
                <a:ext uri="{FF2B5EF4-FFF2-40B4-BE49-F238E27FC236}">
                  <a16:creationId xmlns:a16="http://schemas.microsoft.com/office/drawing/2014/main" id="{9097491D-4834-72D0-6C7B-99F9D442EF1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38232" y="2193758"/>
              <a:ext cx="824967" cy="878400"/>
            </a:xfrm>
            <a:prstGeom prst="rect">
              <a:avLst/>
            </a:prstGeom>
          </p:spPr>
        </p:pic>
        <p:pic>
          <p:nvPicPr>
            <p:cNvPr id="21" name="Graphic 20">
              <a:extLst>
                <a:ext uri="{FF2B5EF4-FFF2-40B4-BE49-F238E27FC236}">
                  <a16:creationId xmlns:a16="http://schemas.microsoft.com/office/drawing/2014/main" id="{FDD281E7-701F-8E23-23C4-B16B631528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97519" y="2193758"/>
              <a:ext cx="824967" cy="878400"/>
            </a:xfrm>
            <a:prstGeom prst="rect">
              <a:avLst/>
            </a:prstGeom>
          </p:spPr>
        </p:pic>
      </p:grpSp>
      <p:grpSp>
        <p:nvGrpSpPr>
          <p:cNvPr id="37" name="Group 36">
            <a:extLst>
              <a:ext uri="{FF2B5EF4-FFF2-40B4-BE49-F238E27FC236}">
                <a16:creationId xmlns:a16="http://schemas.microsoft.com/office/drawing/2014/main" id="{7B421761-B8C1-59BF-9D52-513BE3A76D71}"/>
              </a:ext>
            </a:extLst>
          </p:cNvPr>
          <p:cNvGrpSpPr>
            <a:grpSpLocks noChangeAspect="1"/>
          </p:cNvGrpSpPr>
          <p:nvPr/>
        </p:nvGrpSpPr>
        <p:grpSpPr>
          <a:xfrm>
            <a:off x="5796268" y="2593295"/>
            <a:ext cx="409649" cy="540000"/>
            <a:chOff x="6092592" y="2906224"/>
            <a:chExt cx="280424" cy="369656"/>
          </a:xfrm>
          <a:solidFill>
            <a:schemeClr val="tx1"/>
          </a:solidFill>
        </p:grpSpPr>
        <p:cxnSp>
          <p:nvCxnSpPr>
            <p:cNvPr id="25" name="Straight Connector 24">
              <a:extLst>
                <a:ext uri="{FF2B5EF4-FFF2-40B4-BE49-F238E27FC236}">
                  <a16:creationId xmlns:a16="http://schemas.microsoft.com/office/drawing/2014/main" id="{12C0B7B5-E7F3-64EB-C2A3-B0F46F11F318}"/>
                </a:ext>
              </a:extLst>
            </p:cNvPr>
            <p:cNvCxnSpPr>
              <a:cxnSpLocks/>
            </p:cNvCxnSpPr>
            <p:nvPr/>
          </p:nvCxnSpPr>
          <p:spPr>
            <a:xfrm>
              <a:off x="6112201" y="3275880"/>
              <a:ext cx="260815" cy="0"/>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046B35E-6C96-5935-77C3-BFBC45C83234}"/>
                </a:ext>
              </a:extLst>
            </p:cNvPr>
            <p:cNvCxnSpPr>
              <a:cxnSpLocks/>
            </p:cNvCxnSpPr>
            <p:nvPr/>
          </p:nvCxnSpPr>
          <p:spPr>
            <a:xfrm>
              <a:off x="6157796" y="2982656"/>
              <a:ext cx="87429" cy="293224"/>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47B967A4-0908-038C-176E-345A2B69D2D1}"/>
                </a:ext>
              </a:extLst>
            </p:cNvPr>
            <p:cNvSpPr/>
            <p:nvPr/>
          </p:nvSpPr>
          <p:spPr>
            <a:xfrm>
              <a:off x="6092592" y="2906224"/>
              <a:ext cx="130407" cy="130407"/>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a:extLst>
              <a:ext uri="{FF2B5EF4-FFF2-40B4-BE49-F238E27FC236}">
                <a16:creationId xmlns:a16="http://schemas.microsoft.com/office/drawing/2014/main" id="{DD135788-ED08-9A3B-456A-6950A255E3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81328" y="1964645"/>
            <a:ext cx="1181100" cy="1257300"/>
          </a:xfrm>
          <a:prstGeom prst="rect">
            <a:avLst/>
          </a:prstGeom>
        </p:spPr>
      </p:pic>
      <p:sp>
        <p:nvSpPr>
          <p:cNvPr id="4" name="TextBox 3">
            <a:extLst>
              <a:ext uri="{FF2B5EF4-FFF2-40B4-BE49-F238E27FC236}">
                <a16:creationId xmlns:a16="http://schemas.microsoft.com/office/drawing/2014/main" id="{ABC7DBFC-504E-D827-5356-D4D61261BE93}"/>
              </a:ext>
            </a:extLst>
          </p:cNvPr>
          <p:cNvSpPr txBox="1"/>
          <p:nvPr/>
        </p:nvSpPr>
        <p:spPr>
          <a:xfrm>
            <a:off x="3374511" y="1224960"/>
            <a:ext cx="2680542" cy="769441"/>
          </a:xfrm>
          <a:prstGeom prst="rect">
            <a:avLst/>
          </a:prstGeom>
          <a:solidFill>
            <a:schemeClr val="accent2">
              <a:lumMod val="20000"/>
              <a:lumOff val="80000"/>
            </a:schemeClr>
          </a:solidFill>
        </p:spPr>
        <p:txBody>
          <a:bodyPr wrap="none" rtlCol="0">
            <a:spAutoFit/>
          </a:bodyPr>
          <a:lstStyle/>
          <a:p>
            <a:r>
              <a:rPr lang="en-US" sz="4400" dirty="0"/>
              <a:t>do nothing</a:t>
            </a:r>
          </a:p>
        </p:txBody>
      </p:sp>
      <p:pic>
        <p:nvPicPr>
          <p:cNvPr id="13" name="Graphic 12">
            <a:extLst>
              <a:ext uri="{FF2B5EF4-FFF2-40B4-BE49-F238E27FC236}">
                <a16:creationId xmlns:a16="http://schemas.microsoft.com/office/drawing/2014/main" id="{1CC16D16-0888-2241-5016-B963FEE17FF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480000" y="1506612"/>
            <a:ext cx="3250528" cy="3250528"/>
          </a:xfrm>
          <a:prstGeom prst="rect">
            <a:avLst/>
          </a:prstGeom>
        </p:spPr>
      </p:pic>
      <p:sp>
        <p:nvSpPr>
          <p:cNvPr id="5" name="TextBox 4">
            <a:extLst>
              <a:ext uri="{FF2B5EF4-FFF2-40B4-BE49-F238E27FC236}">
                <a16:creationId xmlns:a16="http://schemas.microsoft.com/office/drawing/2014/main" id="{A085B25F-474A-5622-5389-926A09FD240D}"/>
              </a:ext>
            </a:extLst>
          </p:cNvPr>
          <p:cNvSpPr txBox="1"/>
          <p:nvPr/>
        </p:nvSpPr>
        <p:spPr>
          <a:xfrm>
            <a:off x="8318558" y="1224960"/>
            <a:ext cx="3561488" cy="769441"/>
          </a:xfrm>
          <a:prstGeom prst="rect">
            <a:avLst/>
          </a:prstGeom>
          <a:solidFill>
            <a:schemeClr val="accent2">
              <a:lumMod val="20000"/>
              <a:lumOff val="80000"/>
            </a:schemeClr>
          </a:solidFill>
        </p:spPr>
        <p:txBody>
          <a:bodyPr wrap="none" rtlCol="0">
            <a:spAutoFit/>
          </a:bodyPr>
          <a:lstStyle/>
          <a:p>
            <a:r>
              <a:rPr lang="en-US" sz="4400" dirty="0"/>
              <a:t>five people die</a:t>
            </a:r>
          </a:p>
        </p:txBody>
      </p:sp>
    </p:spTree>
    <p:extLst>
      <p:ext uri="{BB962C8B-B14F-4D97-AF65-F5344CB8AC3E}">
        <p14:creationId xmlns:p14="http://schemas.microsoft.com/office/powerpoint/2010/main" val="3394262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2BF3064A-109E-118F-1708-8BD8D0E663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14782" y="3287579"/>
            <a:ext cx="4800600" cy="1333500"/>
          </a:xfrm>
          <a:prstGeom prst="rect">
            <a:avLst/>
          </a:prstGeom>
        </p:spPr>
      </p:pic>
      <p:grpSp>
        <p:nvGrpSpPr>
          <p:cNvPr id="41" name="Group 40">
            <a:extLst>
              <a:ext uri="{FF2B5EF4-FFF2-40B4-BE49-F238E27FC236}">
                <a16:creationId xmlns:a16="http://schemas.microsoft.com/office/drawing/2014/main" id="{00646FB2-D459-B44B-9C45-E9AE025D5377}"/>
              </a:ext>
            </a:extLst>
          </p:cNvPr>
          <p:cNvGrpSpPr/>
          <p:nvPr/>
        </p:nvGrpSpPr>
        <p:grpSpPr>
          <a:xfrm>
            <a:off x="626392" y="3486094"/>
            <a:ext cx="10800000" cy="352800"/>
            <a:chOff x="989045" y="3483913"/>
            <a:chExt cx="10386602" cy="357671"/>
          </a:xfrm>
        </p:grpSpPr>
        <p:cxnSp>
          <p:nvCxnSpPr>
            <p:cNvPr id="42" name="Straight Connector 41">
              <a:extLst>
                <a:ext uri="{FF2B5EF4-FFF2-40B4-BE49-F238E27FC236}">
                  <a16:creationId xmlns:a16="http://schemas.microsoft.com/office/drawing/2014/main" id="{E3DEB24C-C045-A81E-CFFE-6DF7EE8E8597}"/>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5CFF945-6792-575F-8D76-5D2BC065BD11}"/>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F29FCD7C-A76B-3C77-4B8D-BB025F3648F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23.3</a:t>
            </a:r>
          </a:p>
        </p:txBody>
      </p:sp>
      <p:sp>
        <p:nvSpPr>
          <p:cNvPr id="3" name="Title 2">
            <a:extLst>
              <a:ext uri="{FF2B5EF4-FFF2-40B4-BE49-F238E27FC236}">
                <a16:creationId xmlns:a16="http://schemas.microsoft.com/office/drawing/2014/main" id="{C461440C-1734-4C20-33BE-4CC4CB8A722E}"/>
              </a:ext>
            </a:extLst>
          </p:cNvPr>
          <p:cNvSpPr>
            <a:spLocks noGrp="1"/>
          </p:cNvSpPr>
          <p:nvPr>
            <p:ph type="title"/>
          </p:nvPr>
        </p:nvSpPr>
        <p:spPr/>
        <p:txBody>
          <a:bodyPr/>
          <a:lstStyle/>
          <a:p>
            <a:r>
              <a:rPr lang="en-US" dirty="0"/>
              <a:t>Trolley problem – do you sacrifice one life to save five? </a:t>
            </a:r>
          </a:p>
        </p:txBody>
      </p:sp>
      <p:pic>
        <p:nvPicPr>
          <p:cNvPr id="11" name="Graphic 10">
            <a:extLst>
              <a:ext uri="{FF2B5EF4-FFF2-40B4-BE49-F238E27FC236}">
                <a16:creationId xmlns:a16="http://schemas.microsoft.com/office/drawing/2014/main" id="{083094A6-4652-B7C8-C244-E88927C423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81944" y="4416359"/>
            <a:ext cx="826770" cy="880110"/>
          </a:xfrm>
          <a:prstGeom prst="rect">
            <a:avLst/>
          </a:prstGeom>
        </p:spPr>
      </p:pic>
      <p:grpSp>
        <p:nvGrpSpPr>
          <p:cNvPr id="38" name="Group 37">
            <a:extLst>
              <a:ext uri="{FF2B5EF4-FFF2-40B4-BE49-F238E27FC236}">
                <a16:creationId xmlns:a16="http://schemas.microsoft.com/office/drawing/2014/main" id="{78DCF0E3-D59C-9F5A-6221-3E02429C52AF}"/>
              </a:ext>
            </a:extLst>
          </p:cNvPr>
          <p:cNvGrpSpPr/>
          <p:nvPr/>
        </p:nvGrpSpPr>
        <p:grpSpPr>
          <a:xfrm rot="1200000">
            <a:off x="9225568" y="4456582"/>
            <a:ext cx="1800000" cy="349200"/>
            <a:chOff x="989045" y="3483913"/>
            <a:chExt cx="10386602" cy="357671"/>
          </a:xfrm>
        </p:grpSpPr>
        <p:cxnSp>
          <p:nvCxnSpPr>
            <p:cNvPr id="15" name="Straight Connector 14">
              <a:extLst>
                <a:ext uri="{FF2B5EF4-FFF2-40B4-BE49-F238E27FC236}">
                  <a16:creationId xmlns:a16="http://schemas.microsoft.com/office/drawing/2014/main" id="{65A6A2CB-94A8-43A9-5768-6A88A093D54B}"/>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AE5E742-D24D-F01F-2E6D-3B8C6551B8C2}"/>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EFEB533B-122C-898A-6A26-7AAE6A4AB62E}"/>
              </a:ext>
            </a:extLst>
          </p:cNvPr>
          <p:cNvGrpSpPr/>
          <p:nvPr/>
        </p:nvGrpSpPr>
        <p:grpSpPr>
          <a:xfrm>
            <a:off x="9356072" y="3138027"/>
            <a:ext cx="2187820" cy="878400"/>
            <a:chOff x="9056806" y="2193758"/>
            <a:chExt cx="2187820" cy="878400"/>
          </a:xfrm>
        </p:grpSpPr>
        <p:pic>
          <p:nvPicPr>
            <p:cNvPr id="17" name="Graphic 16">
              <a:extLst>
                <a:ext uri="{FF2B5EF4-FFF2-40B4-BE49-F238E27FC236}">
                  <a16:creationId xmlns:a16="http://schemas.microsoft.com/office/drawing/2014/main" id="{CBFD451B-CE5F-0838-BA51-F2D65EE3EC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56806" y="2193758"/>
              <a:ext cx="824967" cy="878400"/>
            </a:xfrm>
            <a:prstGeom prst="rect">
              <a:avLst/>
            </a:prstGeom>
          </p:spPr>
        </p:pic>
        <p:pic>
          <p:nvPicPr>
            <p:cNvPr id="18" name="Graphic 17">
              <a:extLst>
                <a:ext uri="{FF2B5EF4-FFF2-40B4-BE49-F238E27FC236}">
                  <a16:creationId xmlns:a16="http://schemas.microsoft.com/office/drawing/2014/main" id="{CEDF8B6E-95F9-E28C-EB4C-498EFDA8947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078945" y="2193758"/>
              <a:ext cx="824967" cy="878400"/>
            </a:xfrm>
            <a:prstGeom prst="rect">
              <a:avLst/>
            </a:prstGeom>
          </p:spPr>
        </p:pic>
        <p:pic>
          <p:nvPicPr>
            <p:cNvPr id="19" name="Graphic 18">
              <a:extLst>
                <a:ext uri="{FF2B5EF4-FFF2-40B4-BE49-F238E27FC236}">
                  <a16:creationId xmlns:a16="http://schemas.microsoft.com/office/drawing/2014/main" id="{7E2F62B6-BDDE-E188-1CB5-B62DFA0F31C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19659" y="2193758"/>
              <a:ext cx="824967" cy="878400"/>
            </a:xfrm>
            <a:prstGeom prst="rect">
              <a:avLst/>
            </a:prstGeom>
          </p:spPr>
        </p:pic>
        <p:pic>
          <p:nvPicPr>
            <p:cNvPr id="20" name="Graphic 19">
              <a:extLst>
                <a:ext uri="{FF2B5EF4-FFF2-40B4-BE49-F238E27FC236}">
                  <a16:creationId xmlns:a16="http://schemas.microsoft.com/office/drawing/2014/main" id="{9097491D-4834-72D0-6C7B-99F9D442EF1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38232" y="2193758"/>
              <a:ext cx="824967" cy="878400"/>
            </a:xfrm>
            <a:prstGeom prst="rect">
              <a:avLst/>
            </a:prstGeom>
          </p:spPr>
        </p:pic>
        <p:pic>
          <p:nvPicPr>
            <p:cNvPr id="21" name="Graphic 20">
              <a:extLst>
                <a:ext uri="{FF2B5EF4-FFF2-40B4-BE49-F238E27FC236}">
                  <a16:creationId xmlns:a16="http://schemas.microsoft.com/office/drawing/2014/main" id="{FDD281E7-701F-8E23-23C4-B16B631528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97519" y="2193758"/>
              <a:ext cx="824967" cy="878400"/>
            </a:xfrm>
            <a:prstGeom prst="rect">
              <a:avLst/>
            </a:prstGeom>
          </p:spPr>
        </p:pic>
      </p:grpSp>
      <p:grpSp>
        <p:nvGrpSpPr>
          <p:cNvPr id="37" name="Group 36">
            <a:extLst>
              <a:ext uri="{FF2B5EF4-FFF2-40B4-BE49-F238E27FC236}">
                <a16:creationId xmlns:a16="http://schemas.microsoft.com/office/drawing/2014/main" id="{7B421761-B8C1-59BF-9D52-513BE3A76D71}"/>
              </a:ext>
            </a:extLst>
          </p:cNvPr>
          <p:cNvGrpSpPr>
            <a:grpSpLocks noChangeAspect="1"/>
          </p:cNvGrpSpPr>
          <p:nvPr/>
        </p:nvGrpSpPr>
        <p:grpSpPr>
          <a:xfrm flipH="1">
            <a:off x="5796268" y="2593295"/>
            <a:ext cx="409649" cy="540000"/>
            <a:chOff x="6092592" y="2906224"/>
            <a:chExt cx="280424" cy="369656"/>
          </a:xfrm>
          <a:solidFill>
            <a:schemeClr val="tx1"/>
          </a:solidFill>
        </p:grpSpPr>
        <p:cxnSp>
          <p:nvCxnSpPr>
            <p:cNvPr id="25" name="Straight Connector 24">
              <a:extLst>
                <a:ext uri="{FF2B5EF4-FFF2-40B4-BE49-F238E27FC236}">
                  <a16:creationId xmlns:a16="http://schemas.microsoft.com/office/drawing/2014/main" id="{12C0B7B5-E7F3-64EB-C2A3-B0F46F11F318}"/>
                </a:ext>
              </a:extLst>
            </p:cNvPr>
            <p:cNvCxnSpPr>
              <a:cxnSpLocks/>
            </p:cNvCxnSpPr>
            <p:nvPr/>
          </p:nvCxnSpPr>
          <p:spPr>
            <a:xfrm>
              <a:off x="6112201" y="3275880"/>
              <a:ext cx="260815" cy="0"/>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046B35E-6C96-5935-77C3-BFBC45C83234}"/>
                </a:ext>
              </a:extLst>
            </p:cNvPr>
            <p:cNvCxnSpPr>
              <a:cxnSpLocks/>
            </p:cNvCxnSpPr>
            <p:nvPr/>
          </p:nvCxnSpPr>
          <p:spPr>
            <a:xfrm>
              <a:off x="6157796" y="2982656"/>
              <a:ext cx="87429" cy="293224"/>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47B967A4-0908-038C-176E-345A2B69D2D1}"/>
                </a:ext>
              </a:extLst>
            </p:cNvPr>
            <p:cNvSpPr/>
            <p:nvPr/>
          </p:nvSpPr>
          <p:spPr>
            <a:xfrm>
              <a:off x="6092592" y="2906224"/>
              <a:ext cx="130407" cy="130407"/>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a:extLst>
              <a:ext uri="{FF2B5EF4-FFF2-40B4-BE49-F238E27FC236}">
                <a16:creationId xmlns:a16="http://schemas.microsoft.com/office/drawing/2014/main" id="{DD135788-ED08-9A3B-456A-6950A255E3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81328" y="1964645"/>
            <a:ext cx="1181100" cy="1257300"/>
          </a:xfrm>
          <a:prstGeom prst="rect">
            <a:avLst/>
          </a:prstGeom>
        </p:spPr>
      </p:pic>
      <p:cxnSp>
        <p:nvCxnSpPr>
          <p:cNvPr id="46" name="Straight Arrow Connector 45">
            <a:extLst>
              <a:ext uri="{FF2B5EF4-FFF2-40B4-BE49-F238E27FC236}">
                <a16:creationId xmlns:a16="http://schemas.microsoft.com/office/drawing/2014/main" id="{ABB656A3-9DF3-5A91-2CA6-047FA39E9FAC}"/>
              </a:ext>
            </a:extLst>
          </p:cNvPr>
          <p:cNvCxnSpPr>
            <a:cxnSpLocks/>
          </p:cNvCxnSpPr>
          <p:nvPr/>
        </p:nvCxnSpPr>
        <p:spPr>
          <a:xfrm rot="780000">
            <a:off x="6771483" y="3799546"/>
            <a:ext cx="1153671" cy="0"/>
          </a:xfrm>
          <a:prstGeom prst="straightConnector1">
            <a:avLst/>
          </a:prstGeom>
          <a:ln w="101600">
            <a:solidFill>
              <a:srgbClr val="FF40FF"/>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ABC7DBFC-504E-D827-5356-D4D61261BE93}"/>
              </a:ext>
            </a:extLst>
          </p:cNvPr>
          <p:cNvSpPr txBox="1"/>
          <p:nvPr/>
        </p:nvSpPr>
        <p:spPr>
          <a:xfrm>
            <a:off x="3374511" y="1224960"/>
            <a:ext cx="2300373" cy="769441"/>
          </a:xfrm>
          <a:prstGeom prst="rect">
            <a:avLst/>
          </a:prstGeom>
          <a:solidFill>
            <a:schemeClr val="accent2">
              <a:lumMod val="20000"/>
              <a:lumOff val="80000"/>
            </a:schemeClr>
          </a:solidFill>
        </p:spPr>
        <p:txBody>
          <a:bodyPr wrap="none" rtlCol="0">
            <a:spAutoFit/>
          </a:bodyPr>
          <a:lstStyle/>
          <a:p>
            <a:r>
              <a:rPr lang="en-US" sz="4400" dirty="0"/>
              <a:t>pull lever</a:t>
            </a:r>
          </a:p>
        </p:txBody>
      </p:sp>
      <p:pic>
        <p:nvPicPr>
          <p:cNvPr id="13" name="Graphic 12">
            <a:extLst>
              <a:ext uri="{FF2B5EF4-FFF2-40B4-BE49-F238E27FC236}">
                <a16:creationId xmlns:a16="http://schemas.microsoft.com/office/drawing/2014/main" id="{1CC16D16-0888-2241-5016-B963FEE17FF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97692" y="1506612"/>
            <a:ext cx="3250528" cy="3250528"/>
          </a:xfrm>
          <a:prstGeom prst="rect">
            <a:avLst/>
          </a:prstGeom>
        </p:spPr>
      </p:pic>
    </p:spTree>
    <p:extLst>
      <p:ext uri="{BB962C8B-B14F-4D97-AF65-F5344CB8AC3E}">
        <p14:creationId xmlns:p14="http://schemas.microsoft.com/office/powerpoint/2010/main" val="3889974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2BF3064A-109E-118F-1708-8BD8D0E663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14782" y="3287579"/>
            <a:ext cx="4800600" cy="1333500"/>
          </a:xfrm>
          <a:prstGeom prst="rect">
            <a:avLst/>
          </a:prstGeom>
        </p:spPr>
      </p:pic>
      <p:grpSp>
        <p:nvGrpSpPr>
          <p:cNvPr id="41" name="Group 40">
            <a:extLst>
              <a:ext uri="{FF2B5EF4-FFF2-40B4-BE49-F238E27FC236}">
                <a16:creationId xmlns:a16="http://schemas.microsoft.com/office/drawing/2014/main" id="{00646FB2-D459-B44B-9C45-E9AE025D5377}"/>
              </a:ext>
            </a:extLst>
          </p:cNvPr>
          <p:cNvGrpSpPr/>
          <p:nvPr/>
        </p:nvGrpSpPr>
        <p:grpSpPr>
          <a:xfrm>
            <a:off x="626392" y="3486094"/>
            <a:ext cx="10800000" cy="352800"/>
            <a:chOff x="989045" y="3483913"/>
            <a:chExt cx="10386602" cy="357671"/>
          </a:xfrm>
        </p:grpSpPr>
        <p:cxnSp>
          <p:nvCxnSpPr>
            <p:cNvPr id="42" name="Straight Connector 41">
              <a:extLst>
                <a:ext uri="{FF2B5EF4-FFF2-40B4-BE49-F238E27FC236}">
                  <a16:creationId xmlns:a16="http://schemas.microsoft.com/office/drawing/2014/main" id="{E3DEB24C-C045-A81E-CFFE-6DF7EE8E8597}"/>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5CFF945-6792-575F-8D76-5D2BC065BD11}"/>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F29FCD7C-A76B-3C77-4B8D-BB025F3648F6}"/>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23.3</a:t>
            </a:r>
          </a:p>
        </p:txBody>
      </p:sp>
      <p:sp>
        <p:nvSpPr>
          <p:cNvPr id="3" name="Title 2">
            <a:extLst>
              <a:ext uri="{FF2B5EF4-FFF2-40B4-BE49-F238E27FC236}">
                <a16:creationId xmlns:a16="http://schemas.microsoft.com/office/drawing/2014/main" id="{C461440C-1734-4C20-33BE-4CC4CB8A722E}"/>
              </a:ext>
            </a:extLst>
          </p:cNvPr>
          <p:cNvSpPr>
            <a:spLocks noGrp="1"/>
          </p:cNvSpPr>
          <p:nvPr>
            <p:ph type="title"/>
          </p:nvPr>
        </p:nvSpPr>
        <p:spPr/>
        <p:txBody>
          <a:bodyPr/>
          <a:lstStyle/>
          <a:p>
            <a:r>
              <a:rPr lang="en-US" dirty="0"/>
              <a:t>Trolley problem – do you sacrifice one life to save five? </a:t>
            </a:r>
          </a:p>
        </p:txBody>
      </p:sp>
      <p:pic>
        <p:nvPicPr>
          <p:cNvPr id="11" name="Graphic 10">
            <a:extLst>
              <a:ext uri="{FF2B5EF4-FFF2-40B4-BE49-F238E27FC236}">
                <a16:creationId xmlns:a16="http://schemas.microsoft.com/office/drawing/2014/main" id="{083094A6-4652-B7C8-C244-E88927C423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81944" y="4416359"/>
            <a:ext cx="826770" cy="880110"/>
          </a:xfrm>
          <a:prstGeom prst="rect">
            <a:avLst/>
          </a:prstGeom>
        </p:spPr>
      </p:pic>
      <p:grpSp>
        <p:nvGrpSpPr>
          <p:cNvPr id="38" name="Group 37">
            <a:extLst>
              <a:ext uri="{FF2B5EF4-FFF2-40B4-BE49-F238E27FC236}">
                <a16:creationId xmlns:a16="http://schemas.microsoft.com/office/drawing/2014/main" id="{78DCF0E3-D59C-9F5A-6221-3E02429C52AF}"/>
              </a:ext>
            </a:extLst>
          </p:cNvPr>
          <p:cNvGrpSpPr/>
          <p:nvPr/>
        </p:nvGrpSpPr>
        <p:grpSpPr>
          <a:xfrm rot="1200000">
            <a:off x="9225568" y="4456582"/>
            <a:ext cx="1800000" cy="349200"/>
            <a:chOff x="989045" y="3483913"/>
            <a:chExt cx="10386602" cy="357671"/>
          </a:xfrm>
        </p:grpSpPr>
        <p:cxnSp>
          <p:nvCxnSpPr>
            <p:cNvPr id="15" name="Straight Connector 14">
              <a:extLst>
                <a:ext uri="{FF2B5EF4-FFF2-40B4-BE49-F238E27FC236}">
                  <a16:creationId xmlns:a16="http://schemas.microsoft.com/office/drawing/2014/main" id="{65A6A2CB-94A8-43A9-5768-6A88A093D54B}"/>
                </a:ext>
              </a:extLst>
            </p:cNvPr>
            <p:cNvCxnSpPr>
              <a:cxnSpLocks/>
            </p:cNvCxnSpPr>
            <p:nvPr/>
          </p:nvCxnSpPr>
          <p:spPr>
            <a:xfrm>
              <a:off x="989045" y="3483913"/>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AE5E742-D24D-F01F-2E6D-3B8C6551B8C2}"/>
                </a:ext>
              </a:extLst>
            </p:cNvPr>
            <p:cNvCxnSpPr>
              <a:cxnSpLocks/>
            </p:cNvCxnSpPr>
            <p:nvPr/>
          </p:nvCxnSpPr>
          <p:spPr>
            <a:xfrm>
              <a:off x="989045" y="3841584"/>
              <a:ext cx="10386602"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EFEB533B-122C-898A-6A26-7AAE6A4AB62E}"/>
              </a:ext>
            </a:extLst>
          </p:cNvPr>
          <p:cNvGrpSpPr/>
          <p:nvPr/>
        </p:nvGrpSpPr>
        <p:grpSpPr>
          <a:xfrm>
            <a:off x="9356072" y="3138027"/>
            <a:ext cx="2187820" cy="878400"/>
            <a:chOff x="9056806" y="2193758"/>
            <a:chExt cx="2187820" cy="878400"/>
          </a:xfrm>
        </p:grpSpPr>
        <p:pic>
          <p:nvPicPr>
            <p:cNvPr id="17" name="Graphic 16">
              <a:extLst>
                <a:ext uri="{FF2B5EF4-FFF2-40B4-BE49-F238E27FC236}">
                  <a16:creationId xmlns:a16="http://schemas.microsoft.com/office/drawing/2014/main" id="{CBFD451B-CE5F-0838-BA51-F2D65EE3EC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56806" y="2193758"/>
              <a:ext cx="824967" cy="878400"/>
            </a:xfrm>
            <a:prstGeom prst="rect">
              <a:avLst/>
            </a:prstGeom>
          </p:spPr>
        </p:pic>
        <p:pic>
          <p:nvPicPr>
            <p:cNvPr id="18" name="Graphic 17">
              <a:extLst>
                <a:ext uri="{FF2B5EF4-FFF2-40B4-BE49-F238E27FC236}">
                  <a16:creationId xmlns:a16="http://schemas.microsoft.com/office/drawing/2014/main" id="{CEDF8B6E-95F9-E28C-EB4C-498EFDA8947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078945" y="2193758"/>
              <a:ext cx="824967" cy="878400"/>
            </a:xfrm>
            <a:prstGeom prst="rect">
              <a:avLst/>
            </a:prstGeom>
          </p:spPr>
        </p:pic>
        <p:pic>
          <p:nvPicPr>
            <p:cNvPr id="19" name="Graphic 18">
              <a:extLst>
                <a:ext uri="{FF2B5EF4-FFF2-40B4-BE49-F238E27FC236}">
                  <a16:creationId xmlns:a16="http://schemas.microsoft.com/office/drawing/2014/main" id="{7E2F62B6-BDDE-E188-1CB5-B62DFA0F31C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19659" y="2193758"/>
              <a:ext cx="824967" cy="878400"/>
            </a:xfrm>
            <a:prstGeom prst="rect">
              <a:avLst/>
            </a:prstGeom>
          </p:spPr>
        </p:pic>
        <p:pic>
          <p:nvPicPr>
            <p:cNvPr id="20" name="Graphic 19">
              <a:extLst>
                <a:ext uri="{FF2B5EF4-FFF2-40B4-BE49-F238E27FC236}">
                  <a16:creationId xmlns:a16="http://schemas.microsoft.com/office/drawing/2014/main" id="{9097491D-4834-72D0-6C7B-99F9D442EF1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738232" y="2193758"/>
              <a:ext cx="824967" cy="878400"/>
            </a:xfrm>
            <a:prstGeom prst="rect">
              <a:avLst/>
            </a:prstGeom>
          </p:spPr>
        </p:pic>
        <p:pic>
          <p:nvPicPr>
            <p:cNvPr id="21" name="Graphic 20">
              <a:extLst>
                <a:ext uri="{FF2B5EF4-FFF2-40B4-BE49-F238E27FC236}">
                  <a16:creationId xmlns:a16="http://schemas.microsoft.com/office/drawing/2014/main" id="{FDD281E7-701F-8E23-23C4-B16B6315284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97519" y="2193758"/>
              <a:ext cx="824967" cy="878400"/>
            </a:xfrm>
            <a:prstGeom prst="rect">
              <a:avLst/>
            </a:prstGeom>
          </p:spPr>
        </p:pic>
      </p:grpSp>
      <p:grpSp>
        <p:nvGrpSpPr>
          <p:cNvPr id="37" name="Group 36">
            <a:extLst>
              <a:ext uri="{FF2B5EF4-FFF2-40B4-BE49-F238E27FC236}">
                <a16:creationId xmlns:a16="http://schemas.microsoft.com/office/drawing/2014/main" id="{7B421761-B8C1-59BF-9D52-513BE3A76D71}"/>
              </a:ext>
            </a:extLst>
          </p:cNvPr>
          <p:cNvGrpSpPr>
            <a:grpSpLocks noChangeAspect="1"/>
          </p:cNvGrpSpPr>
          <p:nvPr/>
        </p:nvGrpSpPr>
        <p:grpSpPr>
          <a:xfrm flipH="1">
            <a:off x="5796268" y="2593295"/>
            <a:ext cx="409649" cy="540000"/>
            <a:chOff x="6092592" y="2906224"/>
            <a:chExt cx="280424" cy="369656"/>
          </a:xfrm>
          <a:solidFill>
            <a:schemeClr val="tx1"/>
          </a:solidFill>
        </p:grpSpPr>
        <p:cxnSp>
          <p:nvCxnSpPr>
            <p:cNvPr id="25" name="Straight Connector 24">
              <a:extLst>
                <a:ext uri="{FF2B5EF4-FFF2-40B4-BE49-F238E27FC236}">
                  <a16:creationId xmlns:a16="http://schemas.microsoft.com/office/drawing/2014/main" id="{12C0B7B5-E7F3-64EB-C2A3-B0F46F11F318}"/>
                </a:ext>
              </a:extLst>
            </p:cNvPr>
            <p:cNvCxnSpPr>
              <a:cxnSpLocks/>
            </p:cNvCxnSpPr>
            <p:nvPr/>
          </p:nvCxnSpPr>
          <p:spPr>
            <a:xfrm>
              <a:off x="6112201" y="3275880"/>
              <a:ext cx="260815" cy="0"/>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046B35E-6C96-5935-77C3-BFBC45C83234}"/>
                </a:ext>
              </a:extLst>
            </p:cNvPr>
            <p:cNvCxnSpPr>
              <a:cxnSpLocks/>
            </p:cNvCxnSpPr>
            <p:nvPr/>
          </p:nvCxnSpPr>
          <p:spPr>
            <a:xfrm>
              <a:off x="6157796" y="2982656"/>
              <a:ext cx="87429" cy="293224"/>
            </a:xfrm>
            <a:prstGeom prst="line">
              <a:avLst/>
            </a:prstGeom>
            <a:grpFill/>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47B967A4-0908-038C-176E-345A2B69D2D1}"/>
                </a:ext>
              </a:extLst>
            </p:cNvPr>
            <p:cNvSpPr/>
            <p:nvPr/>
          </p:nvSpPr>
          <p:spPr>
            <a:xfrm>
              <a:off x="6092592" y="2906224"/>
              <a:ext cx="130407" cy="130407"/>
            </a:xfrm>
            <a:prstGeom prst="ellipse">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7" name="Graphic 6">
            <a:extLst>
              <a:ext uri="{FF2B5EF4-FFF2-40B4-BE49-F238E27FC236}">
                <a16:creationId xmlns:a16="http://schemas.microsoft.com/office/drawing/2014/main" id="{DD135788-ED08-9A3B-456A-6950A255E3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81328" y="1964645"/>
            <a:ext cx="1181100" cy="1257300"/>
          </a:xfrm>
          <a:prstGeom prst="rect">
            <a:avLst/>
          </a:prstGeom>
        </p:spPr>
      </p:pic>
      <p:sp>
        <p:nvSpPr>
          <p:cNvPr id="4" name="TextBox 3">
            <a:extLst>
              <a:ext uri="{FF2B5EF4-FFF2-40B4-BE49-F238E27FC236}">
                <a16:creationId xmlns:a16="http://schemas.microsoft.com/office/drawing/2014/main" id="{ABC7DBFC-504E-D827-5356-D4D61261BE93}"/>
              </a:ext>
            </a:extLst>
          </p:cNvPr>
          <p:cNvSpPr txBox="1"/>
          <p:nvPr/>
        </p:nvSpPr>
        <p:spPr>
          <a:xfrm>
            <a:off x="3374511" y="1224960"/>
            <a:ext cx="2300373" cy="769441"/>
          </a:xfrm>
          <a:prstGeom prst="rect">
            <a:avLst/>
          </a:prstGeom>
          <a:solidFill>
            <a:schemeClr val="accent2">
              <a:lumMod val="20000"/>
              <a:lumOff val="80000"/>
            </a:schemeClr>
          </a:solidFill>
        </p:spPr>
        <p:txBody>
          <a:bodyPr wrap="none" rtlCol="0">
            <a:spAutoFit/>
          </a:bodyPr>
          <a:lstStyle/>
          <a:p>
            <a:r>
              <a:rPr lang="en-US" sz="4400" dirty="0"/>
              <a:t>pull lever</a:t>
            </a:r>
          </a:p>
        </p:txBody>
      </p:sp>
      <p:pic>
        <p:nvPicPr>
          <p:cNvPr id="13" name="Graphic 12">
            <a:extLst>
              <a:ext uri="{FF2B5EF4-FFF2-40B4-BE49-F238E27FC236}">
                <a16:creationId xmlns:a16="http://schemas.microsoft.com/office/drawing/2014/main" id="{1CC16D16-0888-2241-5016-B963FEE17FF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1132217">
            <a:off x="7431227" y="2049920"/>
            <a:ext cx="3250528" cy="3250528"/>
          </a:xfrm>
          <a:prstGeom prst="rect">
            <a:avLst/>
          </a:prstGeom>
        </p:spPr>
      </p:pic>
      <p:sp>
        <p:nvSpPr>
          <p:cNvPr id="5" name="TextBox 4">
            <a:extLst>
              <a:ext uri="{FF2B5EF4-FFF2-40B4-BE49-F238E27FC236}">
                <a16:creationId xmlns:a16="http://schemas.microsoft.com/office/drawing/2014/main" id="{C82B4372-8FE1-5E94-CE87-4073C3F67FE5}"/>
              </a:ext>
            </a:extLst>
          </p:cNvPr>
          <p:cNvSpPr txBox="1"/>
          <p:nvPr/>
        </p:nvSpPr>
        <p:spPr>
          <a:xfrm>
            <a:off x="9041568" y="1224960"/>
            <a:ext cx="2453364" cy="769441"/>
          </a:xfrm>
          <a:prstGeom prst="rect">
            <a:avLst/>
          </a:prstGeom>
          <a:solidFill>
            <a:schemeClr val="accent2">
              <a:lumMod val="20000"/>
              <a:lumOff val="80000"/>
            </a:schemeClr>
          </a:solidFill>
        </p:spPr>
        <p:txBody>
          <a:bodyPr wrap="none" rtlCol="0">
            <a:spAutoFit/>
          </a:bodyPr>
          <a:lstStyle/>
          <a:p>
            <a:r>
              <a:rPr lang="en-US" sz="4400" dirty="0"/>
              <a:t>five saved</a:t>
            </a:r>
          </a:p>
        </p:txBody>
      </p:sp>
      <p:sp>
        <p:nvSpPr>
          <p:cNvPr id="6" name="TextBox 5">
            <a:extLst>
              <a:ext uri="{FF2B5EF4-FFF2-40B4-BE49-F238E27FC236}">
                <a16:creationId xmlns:a16="http://schemas.microsoft.com/office/drawing/2014/main" id="{CC095155-A5A9-7FB7-DA23-5D67F540C4D2}"/>
              </a:ext>
            </a:extLst>
          </p:cNvPr>
          <p:cNvSpPr txBox="1"/>
          <p:nvPr/>
        </p:nvSpPr>
        <p:spPr>
          <a:xfrm>
            <a:off x="8043364" y="5210305"/>
            <a:ext cx="2116285" cy="769441"/>
          </a:xfrm>
          <a:prstGeom prst="rect">
            <a:avLst/>
          </a:prstGeom>
          <a:solidFill>
            <a:schemeClr val="accent2">
              <a:lumMod val="20000"/>
              <a:lumOff val="80000"/>
            </a:schemeClr>
          </a:solidFill>
        </p:spPr>
        <p:txBody>
          <a:bodyPr wrap="none" rtlCol="0">
            <a:spAutoFit/>
          </a:bodyPr>
          <a:lstStyle/>
          <a:p>
            <a:r>
              <a:rPr lang="en-US" sz="4400" dirty="0"/>
              <a:t>one dies</a:t>
            </a:r>
          </a:p>
        </p:txBody>
      </p:sp>
    </p:spTree>
    <p:extLst>
      <p:ext uri="{BB962C8B-B14F-4D97-AF65-F5344CB8AC3E}">
        <p14:creationId xmlns:p14="http://schemas.microsoft.com/office/powerpoint/2010/main" val="3903311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C63C7-6D4F-E060-6A28-89CB23A0BD3C}"/>
              </a:ext>
            </a:extLst>
          </p:cNvPr>
          <p:cNvSpPr>
            <a:spLocks noGrp="1"/>
          </p:cNvSpPr>
          <p:nvPr>
            <p:ph type="title"/>
          </p:nvPr>
        </p:nvSpPr>
        <p:spPr>
          <a:xfrm>
            <a:off x="180000" y="0"/>
            <a:ext cx="4123042" cy="2168521"/>
          </a:xfrm>
        </p:spPr>
        <p:txBody>
          <a:bodyPr>
            <a:normAutofit/>
          </a:bodyPr>
          <a:lstStyle/>
          <a:p>
            <a:r>
              <a:rPr lang="en-US" dirty="0"/>
              <a:t>Reducing the dimensionality </a:t>
            </a:r>
            <a:br>
              <a:rPr lang="en-US" dirty="0"/>
            </a:br>
            <a:r>
              <a:rPr lang="en-US" dirty="0"/>
              <a:t>of inner layers</a:t>
            </a:r>
            <a:endParaRPr lang="en-GB" dirty="0"/>
          </a:p>
        </p:txBody>
      </p:sp>
      <p:grpSp>
        <p:nvGrpSpPr>
          <p:cNvPr id="8" name="Group 7">
            <a:extLst>
              <a:ext uri="{FF2B5EF4-FFF2-40B4-BE49-F238E27FC236}">
                <a16:creationId xmlns:a16="http://schemas.microsoft.com/office/drawing/2014/main" id="{8D230560-5FD5-70B3-AB2E-0D44CD489AC5}"/>
              </a:ext>
            </a:extLst>
          </p:cNvPr>
          <p:cNvGrpSpPr>
            <a:grpSpLocks noChangeAspect="1"/>
          </p:cNvGrpSpPr>
          <p:nvPr/>
        </p:nvGrpSpPr>
        <p:grpSpPr>
          <a:xfrm>
            <a:off x="4912349" y="4432553"/>
            <a:ext cx="5678880" cy="2160000"/>
            <a:chOff x="2537125" y="3887164"/>
            <a:chExt cx="6317645" cy="2402959"/>
          </a:xfrm>
        </p:grpSpPr>
        <p:sp>
          <p:nvSpPr>
            <p:cNvPr id="9" name="Rectangle 8">
              <a:extLst>
                <a:ext uri="{FF2B5EF4-FFF2-40B4-BE49-F238E27FC236}">
                  <a16:creationId xmlns:a16="http://schemas.microsoft.com/office/drawing/2014/main" id="{156B1216-6D66-088A-4544-DECDD9A8F1A4}"/>
                </a:ext>
              </a:extLst>
            </p:cNvPr>
            <p:cNvSpPr/>
            <p:nvPr/>
          </p:nvSpPr>
          <p:spPr>
            <a:xfrm>
              <a:off x="2537125" y="3887164"/>
              <a:ext cx="306520" cy="2402959"/>
            </a:xfrm>
            <a:prstGeom prst="rect">
              <a:avLst/>
            </a:prstGeom>
            <a:pattFill prst="dkHorz">
              <a:fgClr>
                <a:srgbClr val="0070C0"/>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FD7B40-72FA-3BE3-960E-7EEAC819CD50}"/>
                </a:ext>
              </a:extLst>
            </p:cNvPr>
            <p:cNvSpPr/>
            <p:nvPr/>
          </p:nvSpPr>
          <p:spPr>
            <a:xfrm>
              <a:off x="4002776" y="3887164"/>
              <a:ext cx="306520" cy="2402959"/>
            </a:xfrm>
            <a:prstGeom prst="rect">
              <a:avLst/>
            </a:prstGeom>
            <a:pattFill prst="dkHorz">
              <a:fgClr>
                <a:schemeClr val="accent6">
                  <a:lumMod val="75000"/>
                </a:schemeClr>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B93769C-91B4-E084-647E-1CF59553DDA2}"/>
                </a:ext>
              </a:extLst>
            </p:cNvPr>
            <p:cNvSpPr/>
            <p:nvPr/>
          </p:nvSpPr>
          <p:spPr>
            <a:xfrm>
              <a:off x="5529785" y="4665113"/>
              <a:ext cx="306520" cy="847060"/>
            </a:xfrm>
            <a:prstGeom prst="rect">
              <a:avLst/>
            </a:prstGeom>
            <a:pattFill prst="dkHorz">
              <a:fgClr>
                <a:srgbClr val="FF40FF"/>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594359-AE00-33E1-A268-29315B98DCA7}"/>
                </a:ext>
              </a:extLst>
            </p:cNvPr>
            <p:cNvSpPr/>
            <p:nvPr/>
          </p:nvSpPr>
          <p:spPr>
            <a:xfrm>
              <a:off x="7060092" y="3887164"/>
              <a:ext cx="306520" cy="2402959"/>
            </a:xfrm>
            <a:prstGeom prst="rect">
              <a:avLst/>
            </a:prstGeom>
            <a:pattFill prst="dkHorz">
              <a:fgClr>
                <a:srgbClr val="7030A0"/>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ACA8941-4555-8C46-FF3B-7531FC5ACE93}"/>
                </a:ext>
              </a:extLst>
            </p:cNvPr>
            <p:cNvSpPr/>
            <p:nvPr/>
          </p:nvSpPr>
          <p:spPr>
            <a:xfrm>
              <a:off x="8548250" y="3887164"/>
              <a:ext cx="306520" cy="2402959"/>
            </a:xfrm>
            <a:prstGeom prst="rect">
              <a:avLst/>
            </a:prstGeom>
            <a:pattFill prst="dkHorz">
              <a:fgClr>
                <a:srgbClr val="00FA00"/>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CBCA93CD-CA2E-9BC4-BDEA-C5AB7E07ECC1}"/>
                </a:ext>
              </a:extLst>
            </p:cNvPr>
            <p:cNvGrpSpPr/>
            <p:nvPr/>
          </p:nvGrpSpPr>
          <p:grpSpPr>
            <a:xfrm>
              <a:off x="2843644" y="3887164"/>
              <a:ext cx="1179348" cy="2402959"/>
              <a:chOff x="2630397" y="870756"/>
              <a:chExt cx="1536700" cy="4003679"/>
            </a:xfrm>
          </p:grpSpPr>
          <p:cxnSp>
            <p:nvCxnSpPr>
              <p:cNvPr id="104" name="Straight Connector 103">
                <a:extLst>
                  <a:ext uri="{FF2B5EF4-FFF2-40B4-BE49-F238E27FC236}">
                    <a16:creationId xmlns:a16="http://schemas.microsoft.com/office/drawing/2014/main" id="{C30A44A6-ED2F-3443-B435-FB7F0AC27DF8}"/>
                  </a:ext>
                </a:extLst>
              </p:cNvPr>
              <p:cNvCxnSpPr>
                <a:cxnSpLocks/>
              </p:cNvCxnSpPr>
              <p:nvPr/>
            </p:nvCxnSpPr>
            <p:spPr>
              <a:xfrm flipV="1">
                <a:off x="2643097" y="884001"/>
                <a:ext cx="1506053"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0BD79AB-99F0-3C47-FA43-7C2115AF109A}"/>
                  </a:ext>
                </a:extLst>
              </p:cNvPr>
              <p:cNvCxnSpPr/>
              <p:nvPr/>
            </p:nvCxnSpPr>
            <p:spPr>
              <a:xfrm>
                <a:off x="2661044" y="444000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89718808-C308-F43A-3D29-E8386A6E3F4E}"/>
                  </a:ext>
                </a:extLst>
              </p:cNvPr>
              <p:cNvCxnSpPr>
                <a:cxnSpLocks/>
              </p:cNvCxnSpPr>
              <p:nvPr/>
            </p:nvCxnSpPr>
            <p:spPr>
              <a:xfrm>
                <a:off x="2643097" y="176437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F070DD3-1218-2096-4664-AAEFE0452324}"/>
                  </a:ext>
                </a:extLst>
              </p:cNvPr>
              <p:cNvCxnSpPr>
                <a:cxnSpLocks/>
              </p:cNvCxnSpPr>
              <p:nvPr/>
            </p:nvCxnSpPr>
            <p:spPr>
              <a:xfrm>
                <a:off x="2643097" y="1318436"/>
                <a:ext cx="14933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82C39CCC-9F2C-B703-D532-0DCC11899DD4}"/>
                  </a:ext>
                </a:extLst>
              </p:cNvPr>
              <p:cNvCxnSpPr/>
              <p:nvPr/>
            </p:nvCxnSpPr>
            <p:spPr>
              <a:xfrm>
                <a:off x="2661044" y="223283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B6048CFA-2A14-DA2A-D388-BB5700F0B1D1}"/>
                  </a:ext>
                </a:extLst>
              </p:cNvPr>
              <p:cNvCxnSpPr>
                <a:cxnSpLocks/>
              </p:cNvCxnSpPr>
              <p:nvPr/>
            </p:nvCxnSpPr>
            <p:spPr>
              <a:xfrm>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B4252BEB-459B-7268-916D-28BA0CCD2870}"/>
                  </a:ext>
                </a:extLst>
              </p:cNvPr>
              <p:cNvCxnSpPr>
                <a:cxnSpLocks/>
              </p:cNvCxnSpPr>
              <p:nvPr/>
            </p:nvCxnSpPr>
            <p:spPr>
              <a:xfrm>
                <a:off x="2661044" y="1318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125E40E4-E182-3096-BAAA-B3FEAB916B98}"/>
                  </a:ext>
                </a:extLst>
              </p:cNvPr>
              <p:cNvCxnSpPr>
                <a:cxnSpLocks/>
              </p:cNvCxnSpPr>
              <p:nvPr/>
            </p:nvCxnSpPr>
            <p:spPr>
              <a:xfrm>
                <a:off x="2643097" y="1318436"/>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689736C7-32C7-BEE7-B442-792FB831D8B7}"/>
                  </a:ext>
                </a:extLst>
              </p:cNvPr>
              <p:cNvCxnSpPr>
                <a:cxnSpLocks/>
              </p:cNvCxnSpPr>
              <p:nvPr/>
            </p:nvCxnSpPr>
            <p:spPr>
              <a:xfrm>
                <a:off x="2643097" y="3102188"/>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A38251AC-EFB7-F94B-F509-17CD2D29D053}"/>
                  </a:ext>
                </a:extLst>
              </p:cNvPr>
              <p:cNvCxnSpPr>
                <a:cxnSpLocks/>
              </p:cNvCxnSpPr>
              <p:nvPr/>
            </p:nvCxnSpPr>
            <p:spPr>
              <a:xfrm>
                <a:off x="2643097" y="265625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7EAD3E16-ED99-1B35-57DA-D07D2F8619D1}"/>
                  </a:ext>
                </a:extLst>
              </p:cNvPr>
              <p:cNvCxnSpPr>
                <a:cxnSpLocks/>
              </p:cNvCxnSpPr>
              <p:nvPr/>
            </p:nvCxnSpPr>
            <p:spPr>
              <a:xfrm flipV="1">
                <a:off x="2643097" y="131843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F9BD5B11-55E5-DEF7-E095-9BB198E65693}"/>
                  </a:ext>
                </a:extLst>
              </p:cNvPr>
              <p:cNvCxnSpPr>
                <a:cxnSpLocks/>
              </p:cNvCxnSpPr>
              <p:nvPr/>
            </p:nvCxnSpPr>
            <p:spPr>
              <a:xfrm>
                <a:off x="2643097" y="399406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77305336-BB0E-242B-C3DB-47E457EB74DB}"/>
                  </a:ext>
                </a:extLst>
              </p:cNvPr>
              <p:cNvCxnSpPr>
                <a:cxnSpLocks/>
              </p:cNvCxnSpPr>
              <p:nvPr/>
            </p:nvCxnSpPr>
            <p:spPr>
              <a:xfrm>
                <a:off x="2643097" y="1764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3C6AD720-9A20-BE8C-B178-311463CC6CEF}"/>
                  </a:ext>
                </a:extLst>
              </p:cNvPr>
              <p:cNvCxnSpPr>
                <a:cxnSpLocks/>
              </p:cNvCxnSpPr>
              <p:nvPr/>
            </p:nvCxnSpPr>
            <p:spPr>
              <a:xfrm flipV="1">
                <a:off x="2643097" y="884001"/>
                <a:ext cx="1493353" cy="1326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46F07B3C-78EF-F8F6-4281-66D976C8FD2B}"/>
                  </a:ext>
                </a:extLst>
              </p:cNvPr>
              <p:cNvCxnSpPr>
                <a:cxnSpLocks/>
              </p:cNvCxnSpPr>
              <p:nvPr/>
            </p:nvCxnSpPr>
            <p:spPr>
              <a:xfrm>
                <a:off x="2643097" y="354812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5B0E0504-D2A4-B5F5-E861-7814A1852C44}"/>
                  </a:ext>
                </a:extLst>
              </p:cNvPr>
              <p:cNvCxnSpPr>
                <a:cxnSpLocks/>
              </p:cNvCxnSpPr>
              <p:nvPr/>
            </p:nvCxnSpPr>
            <p:spPr>
              <a:xfrm>
                <a:off x="2630397" y="3096436"/>
                <a:ext cx="1506053" cy="1777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2F229EE4-360D-66FC-FAE7-DDE89EAAEE9A}"/>
                  </a:ext>
                </a:extLst>
              </p:cNvPr>
              <p:cNvCxnSpPr>
                <a:cxnSpLocks/>
              </p:cNvCxnSpPr>
              <p:nvPr/>
            </p:nvCxnSpPr>
            <p:spPr>
              <a:xfrm>
                <a:off x="2630397" y="3542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9027389-97DB-DFEE-975D-FB20E4C9B792}"/>
                  </a:ext>
                </a:extLst>
              </p:cNvPr>
              <p:cNvCxnSpPr>
                <a:cxnSpLocks/>
              </p:cNvCxnSpPr>
              <p:nvPr/>
            </p:nvCxnSpPr>
            <p:spPr>
              <a:xfrm>
                <a:off x="2648344" y="3096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F3A1CD00-79F2-9D72-1AE1-8AB8DC7BAC39}"/>
                  </a:ext>
                </a:extLst>
              </p:cNvPr>
              <p:cNvCxnSpPr>
                <a:cxnSpLocks/>
              </p:cNvCxnSpPr>
              <p:nvPr/>
            </p:nvCxnSpPr>
            <p:spPr>
              <a:xfrm flipV="1">
                <a:off x="2630397" y="884001"/>
                <a:ext cx="1506053" cy="26583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C1E58097-713D-7CC4-8666-8E52F30B5DD7}"/>
                  </a:ext>
                </a:extLst>
              </p:cNvPr>
              <p:cNvCxnSpPr>
                <a:cxnSpLocks/>
              </p:cNvCxnSpPr>
              <p:nvPr/>
            </p:nvCxnSpPr>
            <p:spPr>
              <a:xfrm>
                <a:off x="2630397" y="3542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BEB1D295-59D3-CF50-FC71-20AFBDD8D8A5}"/>
                  </a:ext>
                </a:extLst>
              </p:cNvPr>
              <p:cNvCxnSpPr>
                <a:cxnSpLocks/>
              </p:cNvCxnSpPr>
              <p:nvPr/>
            </p:nvCxnSpPr>
            <p:spPr>
              <a:xfrm>
                <a:off x="2630397" y="3988312"/>
                <a:ext cx="1506053" cy="886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DCD7F4A3-D9A6-A387-3D01-DCCE3BBE7454}"/>
                  </a:ext>
                </a:extLst>
              </p:cNvPr>
              <p:cNvCxnSpPr>
                <a:cxnSpLocks/>
              </p:cNvCxnSpPr>
              <p:nvPr/>
            </p:nvCxnSpPr>
            <p:spPr>
              <a:xfrm>
                <a:off x="2643097" y="2210312"/>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617CED70-CD20-D6EE-104A-ADC5156DBAFB}"/>
                  </a:ext>
                </a:extLst>
              </p:cNvPr>
              <p:cNvCxnSpPr>
                <a:cxnSpLocks/>
              </p:cNvCxnSpPr>
              <p:nvPr/>
            </p:nvCxnSpPr>
            <p:spPr>
              <a:xfrm>
                <a:off x="2643097" y="2656250"/>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93671326-DCD7-4173-12AB-824AD3C36231}"/>
                  </a:ext>
                </a:extLst>
              </p:cNvPr>
              <p:cNvCxnSpPr>
                <a:cxnSpLocks/>
              </p:cNvCxnSpPr>
              <p:nvPr/>
            </p:nvCxnSpPr>
            <p:spPr>
              <a:xfrm flipV="1">
                <a:off x="2643097" y="2210312"/>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ED4DAF26-718B-1306-14CD-E2F3E0AF949D}"/>
                  </a:ext>
                </a:extLst>
              </p:cNvPr>
              <p:cNvCxnSpPr>
                <a:cxnSpLocks/>
              </p:cNvCxnSpPr>
              <p:nvPr/>
            </p:nvCxnSpPr>
            <p:spPr>
              <a:xfrm flipV="1">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06A77C6E-2F99-A201-C6B2-2A6396D56E51}"/>
                  </a:ext>
                </a:extLst>
              </p:cNvPr>
              <p:cNvCxnSpPr>
                <a:cxnSpLocks/>
              </p:cNvCxnSpPr>
              <p:nvPr/>
            </p:nvCxnSpPr>
            <p:spPr>
              <a:xfrm flipV="1">
                <a:off x="2643097" y="3994064"/>
                <a:ext cx="1506053" cy="44593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86F5A459-432B-A326-AE97-093DEAB736B4}"/>
                  </a:ext>
                </a:extLst>
              </p:cNvPr>
              <p:cNvCxnSpPr>
                <a:cxnSpLocks/>
              </p:cNvCxnSpPr>
              <p:nvPr/>
            </p:nvCxnSpPr>
            <p:spPr>
              <a:xfrm flipV="1">
                <a:off x="2643097" y="2656250"/>
                <a:ext cx="1506053" cy="178375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9772F7FD-7FED-0BBE-CADB-54399FFE3143}"/>
                  </a:ext>
                </a:extLst>
              </p:cNvPr>
              <p:cNvCxnSpPr>
                <a:cxnSpLocks/>
              </p:cNvCxnSpPr>
              <p:nvPr/>
            </p:nvCxnSpPr>
            <p:spPr>
              <a:xfrm flipV="1">
                <a:off x="2643097" y="354812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0382E10C-5BC7-A622-1B5E-92B69B40320F}"/>
                  </a:ext>
                </a:extLst>
              </p:cNvPr>
              <p:cNvCxnSpPr>
                <a:cxnSpLocks/>
              </p:cNvCxnSpPr>
              <p:nvPr/>
            </p:nvCxnSpPr>
            <p:spPr>
              <a:xfrm>
                <a:off x="2643097" y="1318436"/>
                <a:ext cx="1506053" cy="178375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5D351C05-C3AE-2F9E-3CB4-3C5AF1FB72E1}"/>
                  </a:ext>
                </a:extLst>
              </p:cNvPr>
              <p:cNvCxnSpPr>
                <a:cxnSpLocks/>
              </p:cNvCxnSpPr>
              <p:nvPr/>
            </p:nvCxnSpPr>
            <p:spPr>
              <a:xfrm>
                <a:off x="2638332" y="870756"/>
                <a:ext cx="1510818" cy="893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0C27D20B-4A9F-ADA8-5C22-FC7C33879B13}"/>
                  </a:ext>
                </a:extLst>
              </p:cNvPr>
              <p:cNvCxnSpPr>
                <a:cxnSpLocks/>
              </p:cNvCxnSpPr>
              <p:nvPr/>
            </p:nvCxnSpPr>
            <p:spPr>
              <a:xfrm>
                <a:off x="2638332" y="870756"/>
                <a:ext cx="1498118" cy="4476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8229D4D5-C9D4-125A-35A2-3B98A5797D86}"/>
                  </a:ext>
                </a:extLst>
              </p:cNvPr>
              <p:cNvCxnSpPr>
                <a:cxnSpLocks/>
              </p:cNvCxnSpPr>
              <p:nvPr/>
            </p:nvCxnSpPr>
            <p:spPr>
              <a:xfrm>
                <a:off x="2642878" y="884001"/>
                <a:ext cx="1493572" cy="399043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1036A81C-0437-8F0B-3F89-78023E17C8A5}"/>
                  </a:ext>
                </a:extLst>
              </p:cNvPr>
              <p:cNvCxnSpPr>
                <a:cxnSpLocks/>
              </p:cNvCxnSpPr>
              <p:nvPr/>
            </p:nvCxnSpPr>
            <p:spPr>
              <a:xfrm>
                <a:off x="2642878" y="884001"/>
                <a:ext cx="1506272" cy="266412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C3E24D64-DFB9-447C-E9DA-912937C1E925}"/>
                  </a:ext>
                </a:extLst>
              </p:cNvPr>
              <p:cNvCxnSpPr>
                <a:cxnSpLocks/>
              </p:cNvCxnSpPr>
              <p:nvPr/>
            </p:nvCxnSpPr>
            <p:spPr>
              <a:xfrm>
                <a:off x="2642878" y="884001"/>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BE370733-2709-2D08-C3D9-7C85FECF7938}"/>
                  </a:ext>
                </a:extLst>
              </p:cNvPr>
              <p:cNvCxnSpPr>
                <a:cxnSpLocks/>
              </p:cNvCxnSpPr>
              <p:nvPr/>
            </p:nvCxnSpPr>
            <p:spPr>
              <a:xfrm flipV="1">
                <a:off x="2642878" y="4440000"/>
                <a:ext cx="1506272"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8BF988E3-9E9E-79DF-C7E5-F00CC7725AAE}"/>
                  </a:ext>
                </a:extLst>
              </p:cNvPr>
              <p:cNvCxnSpPr>
                <a:cxnSpLocks/>
              </p:cNvCxnSpPr>
              <p:nvPr/>
            </p:nvCxnSpPr>
            <p:spPr>
              <a:xfrm flipV="1">
                <a:off x="2642878" y="3994064"/>
                <a:ext cx="1506272" cy="88037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35F03AE4-26BE-CA71-6450-922CE92C8F29}"/>
                  </a:ext>
                </a:extLst>
              </p:cNvPr>
              <p:cNvCxnSpPr>
                <a:cxnSpLocks/>
              </p:cNvCxnSpPr>
              <p:nvPr/>
            </p:nvCxnSpPr>
            <p:spPr>
              <a:xfrm flipV="1">
                <a:off x="2642878" y="1318436"/>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6EC50114-0801-93D4-8AD4-4B439B54AE0E}"/>
                  </a:ext>
                </a:extLst>
              </p:cNvPr>
              <p:cNvCxnSpPr>
                <a:cxnSpLocks/>
              </p:cNvCxnSpPr>
              <p:nvPr/>
            </p:nvCxnSpPr>
            <p:spPr>
              <a:xfrm flipV="1">
                <a:off x="2642878" y="3102188"/>
                <a:ext cx="1506272" cy="17722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19ADF76A-6D30-1191-6FCC-54913EA0F5CF}"/>
                </a:ext>
              </a:extLst>
            </p:cNvPr>
            <p:cNvGrpSpPr/>
            <p:nvPr/>
          </p:nvGrpSpPr>
          <p:grpSpPr>
            <a:xfrm flipV="1">
              <a:off x="4323070" y="3913978"/>
              <a:ext cx="1179348" cy="2349330"/>
              <a:chOff x="8734873" y="1318436"/>
              <a:chExt cx="1506054" cy="3121564"/>
            </a:xfrm>
          </p:grpSpPr>
          <p:grpSp>
            <p:nvGrpSpPr>
              <p:cNvPr id="80" name="Group 79">
                <a:extLst>
                  <a:ext uri="{FF2B5EF4-FFF2-40B4-BE49-F238E27FC236}">
                    <a16:creationId xmlns:a16="http://schemas.microsoft.com/office/drawing/2014/main" id="{033457E6-ABF3-B399-1CC0-3CA76F08C9BC}"/>
                  </a:ext>
                </a:extLst>
              </p:cNvPr>
              <p:cNvGrpSpPr/>
              <p:nvPr/>
            </p:nvGrpSpPr>
            <p:grpSpPr>
              <a:xfrm>
                <a:off x="8734873" y="1318436"/>
                <a:ext cx="1506054" cy="3121564"/>
                <a:chOff x="5127343" y="1318436"/>
                <a:chExt cx="1506054" cy="3121564"/>
              </a:xfrm>
            </p:grpSpPr>
            <p:cxnSp>
              <p:nvCxnSpPr>
                <p:cNvPr id="91" name="Straight Connector 90">
                  <a:extLst>
                    <a:ext uri="{FF2B5EF4-FFF2-40B4-BE49-F238E27FC236}">
                      <a16:creationId xmlns:a16="http://schemas.microsoft.com/office/drawing/2014/main" id="{993F6A83-F9D9-6C4A-2E64-9F00A609913E}"/>
                    </a:ext>
                  </a:extLst>
                </p:cNvPr>
                <p:cNvCxnSpPr>
                  <a:cxnSpLocks/>
                </p:cNvCxnSpPr>
                <p:nvPr/>
              </p:nvCxnSpPr>
              <p:spPr>
                <a:xfrm>
                  <a:off x="5127343" y="1318436"/>
                  <a:ext cx="1506054" cy="111484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2ADE805-F004-0BCB-C7C1-D662E3990E66}"/>
                    </a:ext>
                  </a:extLst>
                </p:cNvPr>
                <p:cNvCxnSpPr>
                  <a:cxnSpLocks/>
                </p:cNvCxnSpPr>
                <p:nvPr/>
              </p:nvCxnSpPr>
              <p:spPr>
                <a:xfrm flipV="1">
                  <a:off x="5127343" y="2879218"/>
                  <a:ext cx="1506053" cy="2229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A1F0C67F-B670-6B73-90DF-BC769F457CFE}"/>
                    </a:ext>
                  </a:extLst>
                </p:cNvPr>
                <p:cNvCxnSpPr>
                  <a:cxnSpLocks/>
                </p:cNvCxnSpPr>
                <p:nvPr/>
              </p:nvCxnSpPr>
              <p:spPr>
                <a:xfrm flipV="1">
                  <a:off x="5127343" y="3325156"/>
                  <a:ext cx="1506053" cy="2229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A2464BB-0D97-44BC-649D-15286FE05B07}"/>
                    </a:ext>
                  </a:extLst>
                </p:cNvPr>
                <p:cNvCxnSpPr>
                  <a:cxnSpLocks/>
                </p:cNvCxnSpPr>
                <p:nvPr/>
              </p:nvCxnSpPr>
              <p:spPr>
                <a:xfrm flipV="1">
                  <a:off x="5127343" y="2879218"/>
                  <a:ext cx="1506054" cy="111484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EDF105F5-0EC9-A569-270A-7F7858807B97}"/>
                    </a:ext>
                  </a:extLst>
                </p:cNvPr>
                <p:cNvCxnSpPr>
                  <a:cxnSpLocks/>
                </p:cNvCxnSpPr>
                <p:nvPr/>
              </p:nvCxnSpPr>
              <p:spPr>
                <a:xfrm flipV="1">
                  <a:off x="5127343" y="2879218"/>
                  <a:ext cx="1506053" cy="156078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C83B12E5-6C1D-0BDA-FAAD-AC1E06B35B80}"/>
                    </a:ext>
                  </a:extLst>
                </p:cNvPr>
                <p:cNvCxnSpPr>
                  <a:cxnSpLocks/>
                </p:cNvCxnSpPr>
                <p:nvPr/>
              </p:nvCxnSpPr>
              <p:spPr>
                <a:xfrm flipV="1">
                  <a:off x="5127343" y="3325156"/>
                  <a:ext cx="1506054" cy="66890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C91403B2-51DD-5022-86C3-C011A526561B}"/>
                    </a:ext>
                  </a:extLst>
                </p:cNvPr>
                <p:cNvCxnSpPr>
                  <a:cxnSpLocks/>
                </p:cNvCxnSpPr>
                <p:nvPr/>
              </p:nvCxnSpPr>
              <p:spPr>
                <a:xfrm flipV="1">
                  <a:off x="5127343" y="3325156"/>
                  <a:ext cx="1506054" cy="111484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9B0826C3-1EE9-91BE-6DEA-D76D33478369}"/>
                    </a:ext>
                  </a:extLst>
                </p:cNvPr>
                <p:cNvCxnSpPr>
                  <a:cxnSpLocks/>
                </p:cNvCxnSpPr>
                <p:nvPr/>
              </p:nvCxnSpPr>
              <p:spPr>
                <a:xfrm>
                  <a:off x="5127343" y="1318436"/>
                  <a:ext cx="1506054" cy="156078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21F74D8A-014E-8237-3835-30C6EC0623DD}"/>
                    </a:ext>
                  </a:extLst>
                </p:cNvPr>
                <p:cNvCxnSpPr>
                  <a:cxnSpLocks/>
                </p:cNvCxnSpPr>
                <p:nvPr/>
              </p:nvCxnSpPr>
              <p:spPr>
                <a:xfrm>
                  <a:off x="5127343" y="1764374"/>
                  <a:ext cx="1506054" cy="111484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CC6996A4-DDDA-77D5-53DB-8C925221ECCF}"/>
                    </a:ext>
                  </a:extLst>
                </p:cNvPr>
                <p:cNvCxnSpPr>
                  <a:cxnSpLocks/>
                </p:cNvCxnSpPr>
                <p:nvPr/>
              </p:nvCxnSpPr>
              <p:spPr>
                <a:xfrm flipV="1">
                  <a:off x="5127343" y="2433280"/>
                  <a:ext cx="1506053" cy="2229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42687BDD-98E5-244D-FBA6-9320EACDA925}"/>
                    </a:ext>
                  </a:extLst>
                </p:cNvPr>
                <p:cNvCxnSpPr>
                  <a:cxnSpLocks/>
                </p:cNvCxnSpPr>
                <p:nvPr/>
              </p:nvCxnSpPr>
              <p:spPr>
                <a:xfrm>
                  <a:off x="5127343" y="2656250"/>
                  <a:ext cx="1506053" cy="22296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C79FEE5-B9C6-AF39-5A4F-9EB3B20F09BF}"/>
                    </a:ext>
                  </a:extLst>
                </p:cNvPr>
                <p:cNvCxnSpPr>
                  <a:cxnSpLocks/>
                </p:cNvCxnSpPr>
                <p:nvPr/>
              </p:nvCxnSpPr>
              <p:spPr>
                <a:xfrm>
                  <a:off x="5127343" y="2210312"/>
                  <a:ext cx="1506053" cy="111484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C5A29B6-46EE-2FD1-0F94-D33E30DC96F0}"/>
                    </a:ext>
                  </a:extLst>
                </p:cNvPr>
                <p:cNvCxnSpPr>
                  <a:cxnSpLocks/>
                </p:cNvCxnSpPr>
                <p:nvPr/>
              </p:nvCxnSpPr>
              <p:spPr>
                <a:xfrm>
                  <a:off x="5127343" y="1764374"/>
                  <a:ext cx="1506053" cy="668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1" name="Straight Connector 80">
                <a:extLst>
                  <a:ext uri="{FF2B5EF4-FFF2-40B4-BE49-F238E27FC236}">
                    <a16:creationId xmlns:a16="http://schemas.microsoft.com/office/drawing/2014/main" id="{2F22AA4F-91A9-463B-A3B1-48C562EE1510}"/>
                  </a:ext>
                </a:extLst>
              </p:cNvPr>
              <p:cNvCxnSpPr>
                <a:cxnSpLocks/>
              </p:cNvCxnSpPr>
              <p:nvPr/>
            </p:nvCxnSpPr>
            <p:spPr>
              <a:xfrm flipV="1">
                <a:off x="8734873" y="2433280"/>
                <a:ext cx="1506054" cy="200672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09574AC-D043-5F59-A890-49D50FF206AF}"/>
                  </a:ext>
                </a:extLst>
              </p:cNvPr>
              <p:cNvCxnSpPr>
                <a:cxnSpLocks/>
              </p:cNvCxnSpPr>
              <p:nvPr/>
            </p:nvCxnSpPr>
            <p:spPr>
              <a:xfrm flipV="1">
                <a:off x="8734873" y="2433280"/>
                <a:ext cx="1506054" cy="156078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2B001AC4-A9E7-7580-EE04-318ECDE84887}"/>
                  </a:ext>
                </a:extLst>
              </p:cNvPr>
              <p:cNvCxnSpPr>
                <a:cxnSpLocks/>
              </p:cNvCxnSpPr>
              <p:nvPr/>
            </p:nvCxnSpPr>
            <p:spPr>
              <a:xfrm flipV="1">
                <a:off x="8776699" y="2879218"/>
                <a:ext cx="1446393" cy="6801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87DEC600-7063-F683-EA58-E9846E70B123}"/>
                  </a:ext>
                </a:extLst>
              </p:cNvPr>
              <p:cNvCxnSpPr>
                <a:cxnSpLocks/>
              </p:cNvCxnSpPr>
              <p:nvPr/>
            </p:nvCxnSpPr>
            <p:spPr>
              <a:xfrm>
                <a:off x="8734873" y="2656250"/>
                <a:ext cx="1506054" cy="668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FB866EC5-ABEC-AC93-CA66-92F4102CAB20}"/>
                  </a:ext>
                </a:extLst>
              </p:cNvPr>
              <p:cNvCxnSpPr>
                <a:cxnSpLocks/>
              </p:cNvCxnSpPr>
              <p:nvPr/>
            </p:nvCxnSpPr>
            <p:spPr>
              <a:xfrm>
                <a:off x="8734873" y="3102188"/>
                <a:ext cx="1506054" cy="22296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57864231-7C37-B26A-54FF-FA64E84B73B8}"/>
                  </a:ext>
                </a:extLst>
              </p:cNvPr>
              <p:cNvCxnSpPr>
                <a:cxnSpLocks/>
              </p:cNvCxnSpPr>
              <p:nvPr/>
            </p:nvCxnSpPr>
            <p:spPr>
              <a:xfrm>
                <a:off x="8734873" y="1318436"/>
                <a:ext cx="1506054" cy="200672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F33E6E56-5ADF-2EB5-FBCC-581DBAE3D5B9}"/>
                  </a:ext>
                </a:extLst>
              </p:cNvPr>
              <p:cNvCxnSpPr>
                <a:cxnSpLocks/>
              </p:cNvCxnSpPr>
              <p:nvPr/>
            </p:nvCxnSpPr>
            <p:spPr>
              <a:xfrm>
                <a:off x="8734873" y="2210312"/>
                <a:ext cx="1506054" cy="22296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4731A130-CF56-9620-A329-942C846BBA2C}"/>
                  </a:ext>
                </a:extLst>
              </p:cNvPr>
              <p:cNvCxnSpPr>
                <a:cxnSpLocks/>
              </p:cNvCxnSpPr>
              <p:nvPr/>
            </p:nvCxnSpPr>
            <p:spPr>
              <a:xfrm flipV="1">
                <a:off x="8734873" y="2433280"/>
                <a:ext cx="1506054" cy="66890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6B9A1B4A-941B-E937-2CEA-2982005C7310}"/>
                  </a:ext>
                </a:extLst>
              </p:cNvPr>
              <p:cNvCxnSpPr>
                <a:cxnSpLocks/>
              </p:cNvCxnSpPr>
              <p:nvPr/>
            </p:nvCxnSpPr>
            <p:spPr>
              <a:xfrm>
                <a:off x="8734873" y="1764374"/>
                <a:ext cx="1506054" cy="156078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D9AB9878-34D8-B34F-062C-6E58FFF62A22}"/>
                  </a:ext>
                </a:extLst>
              </p:cNvPr>
              <p:cNvCxnSpPr>
                <a:cxnSpLocks/>
              </p:cNvCxnSpPr>
              <p:nvPr/>
            </p:nvCxnSpPr>
            <p:spPr>
              <a:xfrm>
                <a:off x="8734873" y="2210312"/>
                <a:ext cx="1506054" cy="668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63EF9443-FB83-3029-DEF4-31DF1BD736DC}"/>
                </a:ext>
              </a:extLst>
            </p:cNvPr>
            <p:cNvGrpSpPr/>
            <p:nvPr/>
          </p:nvGrpSpPr>
          <p:grpSpPr>
            <a:xfrm flipH="1">
              <a:off x="5856569" y="3913978"/>
              <a:ext cx="1179348" cy="2349330"/>
              <a:chOff x="8734873" y="1318436"/>
              <a:chExt cx="1506054" cy="3121564"/>
            </a:xfrm>
          </p:grpSpPr>
          <p:grpSp>
            <p:nvGrpSpPr>
              <p:cNvPr id="56" name="Group 55">
                <a:extLst>
                  <a:ext uri="{FF2B5EF4-FFF2-40B4-BE49-F238E27FC236}">
                    <a16:creationId xmlns:a16="http://schemas.microsoft.com/office/drawing/2014/main" id="{58FA651F-9F5D-31DD-E2A5-085CDC7C4CBE}"/>
                  </a:ext>
                </a:extLst>
              </p:cNvPr>
              <p:cNvGrpSpPr/>
              <p:nvPr/>
            </p:nvGrpSpPr>
            <p:grpSpPr>
              <a:xfrm>
                <a:off x="8734873" y="1318436"/>
                <a:ext cx="1506054" cy="3121564"/>
                <a:chOff x="5127343" y="1318436"/>
                <a:chExt cx="1506054" cy="3121564"/>
              </a:xfrm>
            </p:grpSpPr>
            <p:cxnSp>
              <p:nvCxnSpPr>
                <p:cNvPr id="67" name="Straight Connector 66">
                  <a:extLst>
                    <a:ext uri="{FF2B5EF4-FFF2-40B4-BE49-F238E27FC236}">
                      <a16:creationId xmlns:a16="http://schemas.microsoft.com/office/drawing/2014/main" id="{7ED3FBA4-8062-1477-D89C-D0F7FDAF4D38}"/>
                    </a:ext>
                  </a:extLst>
                </p:cNvPr>
                <p:cNvCxnSpPr>
                  <a:cxnSpLocks/>
                </p:cNvCxnSpPr>
                <p:nvPr/>
              </p:nvCxnSpPr>
              <p:spPr>
                <a:xfrm>
                  <a:off x="5127343" y="1318436"/>
                  <a:ext cx="1506054" cy="111484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C5BD763F-FD3D-BF50-43A6-64EA825472E6}"/>
                    </a:ext>
                  </a:extLst>
                </p:cNvPr>
                <p:cNvCxnSpPr>
                  <a:cxnSpLocks/>
                </p:cNvCxnSpPr>
                <p:nvPr/>
              </p:nvCxnSpPr>
              <p:spPr>
                <a:xfrm flipV="1">
                  <a:off x="5127343" y="2879218"/>
                  <a:ext cx="1506053" cy="2229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6E3FA2D-72A3-CE1B-7DB2-E51D8AFD5E4A}"/>
                    </a:ext>
                  </a:extLst>
                </p:cNvPr>
                <p:cNvCxnSpPr>
                  <a:cxnSpLocks/>
                </p:cNvCxnSpPr>
                <p:nvPr/>
              </p:nvCxnSpPr>
              <p:spPr>
                <a:xfrm flipV="1">
                  <a:off x="5127343" y="3325156"/>
                  <a:ext cx="1506053" cy="2229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F0497B7-529F-84EA-3B73-865EF9921377}"/>
                    </a:ext>
                  </a:extLst>
                </p:cNvPr>
                <p:cNvCxnSpPr>
                  <a:cxnSpLocks/>
                </p:cNvCxnSpPr>
                <p:nvPr/>
              </p:nvCxnSpPr>
              <p:spPr>
                <a:xfrm flipV="1">
                  <a:off x="5127343" y="2879218"/>
                  <a:ext cx="1506054" cy="111484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8EDE3B7-DB54-35CE-8704-27990D008236}"/>
                    </a:ext>
                  </a:extLst>
                </p:cNvPr>
                <p:cNvCxnSpPr>
                  <a:cxnSpLocks/>
                </p:cNvCxnSpPr>
                <p:nvPr/>
              </p:nvCxnSpPr>
              <p:spPr>
                <a:xfrm flipV="1">
                  <a:off x="5127343" y="2879218"/>
                  <a:ext cx="1506053" cy="156078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E6BC76F-3288-AB0E-39E5-BA8341630F9A}"/>
                    </a:ext>
                  </a:extLst>
                </p:cNvPr>
                <p:cNvCxnSpPr>
                  <a:cxnSpLocks/>
                </p:cNvCxnSpPr>
                <p:nvPr/>
              </p:nvCxnSpPr>
              <p:spPr>
                <a:xfrm flipV="1">
                  <a:off x="5127343" y="3325156"/>
                  <a:ext cx="1506054" cy="66890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035CA43A-4E00-28DC-8524-A82885CEBF79}"/>
                    </a:ext>
                  </a:extLst>
                </p:cNvPr>
                <p:cNvCxnSpPr>
                  <a:cxnSpLocks/>
                </p:cNvCxnSpPr>
                <p:nvPr/>
              </p:nvCxnSpPr>
              <p:spPr>
                <a:xfrm flipV="1">
                  <a:off x="5127343" y="3325156"/>
                  <a:ext cx="1506054" cy="111484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472A1B6F-BD0A-C41F-F715-E6280170EE25}"/>
                    </a:ext>
                  </a:extLst>
                </p:cNvPr>
                <p:cNvCxnSpPr>
                  <a:cxnSpLocks/>
                </p:cNvCxnSpPr>
                <p:nvPr/>
              </p:nvCxnSpPr>
              <p:spPr>
                <a:xfrm>
                  <a:off x="5127343" y="1318436"/>
                  <a:ext cx="1506054" cy="156078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0159889F-8F1B-92E2-9A0D-025A52230405}"/>
                    </a:ext>
                  </a:extLst>
                </p:cNvPr>
                <p:cNvCxnSpPr>
                  <a:cxnSpLocks/>
                </p:cNvCxnSpPr>
                <p:nvPr/>
              </p:nvCxnSpPr>
              <p:spPr>
                <a:xfrm>
                  <a:off x="5127343" y="1764374"/>
                  <a:ext cx="1506054" cy="111484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A430A693-F813-A5D3-C434-6588499C2785}"/>
                    </a:ext>
                  </a:extLst>
                </p:cNvPr>
                <p:cNvCxnSpPr>
                  <a:cxnSpLocks/>
                </p:cNvCxnSpPr>
                <p:nvPr/>
              </p:nvCxnSpPr>
              <p:spPr>
                <a:xfrm flipV="1">
                  <a:off x="5127343" y="2433280"/>
                  <a:ext cx="1506053" cy="2229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A0DC780B-7C38-46C0-74BD-0407F87A5BB0}"/>
                    </a:ext>
                  </a:extLst>
                </p:cNvPr>
                <p:cNvCxnSpPr>
                  <a:cxnSpLocks/>
                </p:cNvCxnSpPr>
                <p:nvPr/>
              </p:nvCxnSpPr>
              <p:spPr>
                <a:xfrm>
                  <a:off x="5127343" y="2656250"/>
                  <a:ext cx="1506053" cy="22296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49F1B2CF-44DA-AC76-64CF-B9A7E3A44903}"/>
                    </a:ext>
                  </a:extLst>
                </p:cNvPr>
                <p:cNvCxnSpPr>
                  <a:cxnSpLocks/>
                </p:cNvCxnSpPr>
                <p:nvPr/>
              </p:nvCxnSpPr>
              <p:spPr>
                <a:xfrm>
                  <a:off x="5127343" y="2210312"/>
                  <a:ext cx="1506053" cy="111484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F931A02D-36C2-F9F3-1EF5-3920FDC09315}"/>
                    </a:ext>
                  </a:extLst>
                </p:cNvPr>
                <p:cNvCxnSpPr>
                  <a:cxnSpLocks/>
                </p:cNvCxnSpPr>
                <p:nvPr/>
              </p:nvCxnSpPr>
              <p:spPr>
                <a:xfrm>
                  <a:off x="5127343" y="1764374"/>
                  <a:ext cx="1506053" cy="668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7" name="Straight Connector 56">
                <a:extLst>
                  <a:ext uri="{FF2B5EF4-FFF2-40B4-BE49-F238E27FC236}">
                    <a16:creationId xmlns:a16="http://schemas.microsoft.com/office/drawing/2014/main" id="{21B340C1-D414-8359-47ED-0E8C9E1BB931}"/>
                  </a:ext>
                </a:extLst>
              </p:cNvPr>
              <p:cNvCxnSpPr>
                <a:cxnSpLocks/>
              </p:cNvCxnSpPr>
              <p:nvPr/>
            </p:nvCxnSpPr>
            <p:spPr>
              <a:xfrm flipV="1">
                <a:off x="8734873" y="2433280"/>
                <a:ext cx="1506054" cy="200672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969AA92-D00A-FF46-4EB7-94087F7B5987}"/>
                  </a:ext>
                </a:extLst>
              </p:cNvPr>
              <p:cNvCxnSpPr>
                <a:cxnSpLocks/>
              </p:cNvCxnSpPr>
              <p:nvPr/>
            </p:nvCxnSpPr>
            <p:spPr>
              <a:xfrm flipV="1">
                <a:off x="8734873" y="2433280"/>
                <a:ext cx="1506054" cy="156078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B9F0D29F-1AC8-5208-89AA-77C7D58D334F}"/>
                  </a:ext>
                </a:extLst>
              </p:cNvPr>
              <p:cNvCxnSpPr>
                <a:cxnSpLocks/>
              </p:cNvCxnSpPr>
              <p:nvPr/>
            </p:nvCxnSpPr>
            <p:spPr>
              <a:xfrm flipV="1">
                <a:off x="8776699" y="2879218"/>
                <a:ext cx="1446393" cy="68017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49194514-75DF-8AD1-E878-F188FD80EAAA}"/>
                  </a:ext>
                </a:extLst>
              </p:cNvPr>
              <p:cNvCxnSpPr>
                <a:cxnSpLocks/>
              </p:cNvCxnSpPr>
              <p:nvPr/>
            </p:nvCxnSpPr>
            <p:spPr>
              <a:xfrm>
                <a:off x="8734873" y="2656250"/>
                <a:ext cx="1506054" cy="668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2CFFE61-0666-D138-D758-42D75EBD0F82}"/>
                  </a:ext>
                </a:extLst>
              </p:cNvPr>
              <p:cNvCxnSpPr>
                <a:cxnSpLocks/>
              </p:cNvCxnSpPr>
              <p:nvPr/>
            </p:nvCxnSpPr>
            <p:spPr>
              <a:xfrm>
                <a:off x="8734873" y="3102188"/>
                <a:ext cx="1506054" cy="22296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491D5A2B-7223-60DD-9117-B6BB5C9EAA49}"/>
                  </a:ext>
                </a:extLst>
              </p:cNvPr>
              <p:cNvCxnSpPr>
                <a:cxnSpLocks/>
              </p:cNvCxnSpPr>
              <p:nvPr/>
            </p:nvCxnSpPr>
            <p:spPr>
              <a:xfrm>
                <a:off x="8734873" y="1318436"/>
                <a:ext cx="1506054" cy="200672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E4DBAB57-E129-CF23-FD12-8FE06542D642}"/>
                  </a:ext>
                </a:extLst>
              </p:cNvPr>
              <p:cNvCxnSpPr>
                <a:cxnSpLocks/>
              </p:cNvCxnSpPr>
              <p:nvPr/>
            </p:nvCxnSpPr>
            <p:spPr>
              <a:xfrm>
                <a:off x="8734873" y="2210312"/>
                <a:ext cx="1506054" cy="22296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C6F3054E-9AA7-F95C-117B-55C1239D6201}"/>
                  </a:ext>
                </a:extLst>
              </p:cNvPr>
              <p:cNvCxnSpPr>
                <a:cxnSpLocks/>
              </p:cNvCxnSpPr>
              <p:nvPr/>
            </p:nvCxnSpPr>
            <p:spPr>
              <a:xfrm flipV="1">
                <a:off x="8734873" y="2433280"/>
                <a:ext cx="1506054" cy="66890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30E34DE-D238-06C3-5A0D-0B930FD3F88F}"/>
                  </a:ext>
                </a:extLst>
              </p:cNvPr>
              <p:cNvCxnSpPr>
                <a:cxnSpLocks/>
              </p:cNvCxnSpPr>
              <p:nvPr/>
            </p:nvCxnSpPr>
            <p:spPr>
              <a:xfrm>
                <a:off x="8734873" y="1764374"/>
                <a:ext cx="1506054" cy="156078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C3531475-4CC0-9731-2C7D-74A8A343E0FF}"/>
                  </a:ext>
                </a:extLst>
              </p:cNvPr>
              <p:cNvCxnSpPr>
                <a:cxnSpLocks/>
              </p:cNvCxnSpPr>
              <p:nvPr/>
            </p:nvCxnSpPr>
            <p:spPr>
              <a:xfrm>
                <a:off x="8734873" y="2210312"/>
                <a:ext cx="1506054" cy="668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205587C8-5F5B-DA22-366A-A3405D22A444}"/>
                </a:ext>
              </a:extLst>
            </p:cNvPr>
            <p:cNvGrpSpPr/>
            <p:nvPr/>
          </p:nvGrpSpPr>
          <p:grpSpPr>
            <a:xfrm flipH="1">
              <a:off x="7352016" y="3887164"/>
              <a:ext cx="1179348" cy="2402959"/>
              <a:chOff x="2630397" y="870756"/>
              <a:chExt cx="1536700" cy="4003679"/>
            </a:xfrm>
          </p:grpSpPr>
          <p:cxnSp>
            <p:nvCxnSpPr>
              <p:cNvPr id="18" name="Straight Connector 17">
                <a:extLst>
                  <a:ext uri="{FF2B5EF4-FFF2-40B4-BE49-F238E27FC236}">
                    <a16:creationId xmlns:a16="http://schemas.microsoft.com/office/drawing/2014/main" id="{1AD7D66B-3E07-3E5D-FC32-B84DB418A467}"/>
                  </a:ext>
                </a:extLst>
              </p:cNvPr>
              <p:cNvCxnSpPr>
                <a:cxnSpLocks/>
              </p:cNvCxnSpPr>
              <p:nvPr/>
            </p:nvCxnSpPr>
            <p:spPr>
              <a:xfrm flipV="1">
                <a:off x="2643097" y="884001"/>
                <a:ext cx="1506053"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491A862-3B47-8099-ACA2-F212DFA2FDA9}"/>
                  </a:ext>
                </a:extLst>
              </p:cNvPr>
              <p:cNvCxnSpPr/>
              <p:nvPr/>
            </p:nvCxnSpPr>
            <p:spPr>
              <a:xfrm>
                <a:off x="2661044" y="444000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0CB067D-A689-D4B9-9C3C-4899F3FB999F}"/>
                  </a:ext>
                </a:extLst>
              </p:cNvPr>
              <p:cNvCxnSpPr>
                <a:cxnSpLocks/>
              </p:cNvCxnSpPr>
              <p:nvPr/>
            </p:nvCxnSpPr>
            <p:spPr>
              <a:xfrm>
                <a:off x="2643097" y="176437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A488539-A226-E41B-3B32-D6C27146C2E0}"/>
                  </a:ext>
                </a:extLst>
              </p:cNvPr>
              <p:cNvCxnSpPr>
                <a:cxnSpLocks/>
              </p:cNvCxnSpPr>
              <p:nvPr/>
            </p:nvCxnSpPr>
            <p:spPr>
              <a:xfrm>
                <a:off x="2643097" y="1318436"/>
                <a:ext cx="14933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5A47F22-E72C-E869-E131-94722F3965AC}"/>
                  </a:ext>
                </a:extLst>
              </p:cNvPr>
              <p:cNvCxnSpPr/>
              <p:nvPr/>
            </p:nvCxnSpPr>
            <p:spPr>
              <a:xfrm>
                <a:off x="2661044" y="223283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40B9E29-FE44-847D-F730-4846904E2275}"/>
                  </a:ext>
                </a:extLst>
              </p:cNvPr>
              <p:cNvCxnSpPr>
                <a:cxnSpLocks/>
              </p:cNvCxnSpPr>
              <p:nvPr/>
            </p:nvCxnSpPr>
            <p:spPr>
              <a:xfrm>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C09DE66-0CC7-65EE-95F0-BAD9F4B21BE6}"/>
                  </a:ext>
                </a:extLst>
              </p:cNvPr>
              <p:cNvCxnSpPr>
                <a:cxnSpLocks/>
              </p:cNvCxnSpPr>
              <p:nvPr/>
            </p:nvCxnSpPr>
            <p:spPr>
              <a:xfrm>
                <a:off x="2661044" y="1318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5B348BC-6F1F-92A2-F3C6-A94EF0C30A63}"/>
                  </a:ext>
                </a:extLst>
              </p:cNvPr>
              <p:cNvCxnSpPr>
                <a:cxnSpLocks/>
              </p:cNvCxnSpPr>
              <p:nvPr/>
            </p:nvCxnSpPr>
            <p:spPr>
              <a:xfrm>
                <a:off x="2643097" y="1318436"/>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8A37BA72-FFCB-6E3B-C491-9C216D025452}"/>
                  </a:ext>
                </a:extLst>
              </p:cNvPr>
              <p:cNvCxnSpPr>
                <a:cxnSpLocks/>
              </p:cNvCxnSpPr>
              <p:nvPr/>
            </p:nvCxnSpPr>
            <p:spPr>
              <a:xfrm>
                <a:off x="2643097" y="3102188"/>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C994957-9006-370D-2419-07C874593899}"/>
                  </a:ext>
                </a:extLst>
              </p:cNvPr>
              <p:cNvCxnSpPr>
                <a:cxnSpLocks/>
              </p:cNvCxnSpPr>
              <p:nvPr/>
            </p:nvCxnSpPr>
            <p:spPr>
              <a:xfrm>
                <a:off x="2643097" y="265625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6AEA44C-5EAA-9273-8B68-3D16C733D3CB}"/>
                  </a:ext>
                </a:extLst>
              </p:cNvPr>
              <p:cNvCxnSpPr>
                <a:cxnSpLocks/>
              </p:cNvCxnSpPr>
              <p:nvPr/>
            </p:nvCxnSpPr>
            <p:spPr>
              <a:xfrm flipV="1">
                <a:off x="2643097" y="131843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5BC60B3-58AD-A453-67B7-F010B2EB3A72}"/>
                  </a:ext>
                </a:extLst>
              </p:cNvPr>
              <p:cNvCxnSpPr>
                <a:cxnSpLocks/>
              </p:cNvCxnSpPr>
              <p:nvPr/>
            </p:nvCxnSpPr>
            <p:spPr>
              <a:xfrm>
                <a:off x="2643097" y="399406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851AE6E-F52E-87BD-A5F4-C80F38B1EBE3}"/>
                  </a:ext>
                </a:extLst>
              </p:cNvPr>
              <p:cNvCxnSpPr>
                <a:cxnSpLocks/>
              </p:cNvCxnSpPr>
              <p:nvPr/>
            </p:nvCxnSpPr>
            <p:spPr>
              <a:xfrm>
                <a:off x="2643097" y="1764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BE9F731-4D6B-EA31-B5F5-97ED026C1AAB}"/>
                  </a:ext>
                </a:extLst>
              </p:cNvPr>
              <p:cNvCxnSpPr>
                <a:cxnSpLocks/>
              </p:cNvCxnSpPr>
              <p:nvPr/>
            </p:nvCxnSpPr>
            <p:spPr>
              <a:xfrm flipV="1">
                <a:off x="2643097" y="884001"/>
                <a:ext cx="1493353" cy="1326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542D8CC-52D4-7F66-64C9-5748C7FD9A0D}"/>
                  </a:ext>
                </a:extLst>
              </p:cNvPr>
              <p:cNvCxnSpPr>
                <a:cxnSpLocks/>
              </p:cNvCxnSpPr>
              <p:nvPr/>
            </p:nvCxnSpPr>
            <p:spPr>
              <a:xfrm>
                <a:off x="2643097" y="354812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6127124-722D-FA34-D0AF-D0B76E8588C5}"/>
                  </a:ext>
                </a:extLst>
              </p:cNvPr>
              <p:cNvCxnSpPr>
                <a:cxnSpLocks/>
              </p:cNvCxnSpPr>
              <p:nvPr/>
            </p:nvCxnSpPr>
            <p:spPr>
              <a:xfrm>
                <a:off x="2630397" y="3096436"/>
                <a:ext cx="1506053" cy="1777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A40DEE4-5C59-374E-1EDB-7E58AEA9179F}"/>
                  </a:ext>
                </a:extLst>
              </p:cNvPr>
              <p:cNvCxnSpPr>
                <a:cxnSpLocks/>
              </p:cNvCxnSpPr>
              <p:nvPr/>
            </p:nvCxnSpPr>
            <p:spPr>
              <a:xfrm>
                <a:off x="2630397" y="3542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A630F1-9548-CF2E-AAF0-3A5BFC829F85}"/>
                  </a:ext>
                </a:extLst>
              </p:cNvPr>
              <p:cNvCxnSpPr>
                <a:cxnSpLocks/>
              </p:cNvCxnSpPr>
              <p:nvPr/>
            </p:nvCxnSpPr>
            <p:spPr>
              <a:xfrm>
                <a:off x="2648344" y="3096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51147D9-3D78-CAF1-1275-7E912CF81102}"/>
                  </a:ext>
                </a:extLst>
              </p:cNvPr>
              <p:cNvCxnSpPr>
                <a:cxnSpLocks/>
              </p:cNvCxnSpPr>
              <p:nvPr/>
            </p:nvCxnSpPr>
            <p:spPr>
              <a:xfrm flipV="1">
                <a:off x="2630397" y="884001"/>
                <a:ext cx="1506053" cy="26583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ABDCABF-5EF8-DB6A-3FCD-1A398E6D08AE}"/>
                  </a:ext>
                </a:extLst>
              </p:cNvPr>
              <p:cNvCxnSpPr>
                <a:cxnSpLocks/>
              </p:cNvCxnSpPr>
              <p:nvPr/>
            </p:nvCxnSpPr>
            <p:spPr>
              <a:xfrm>
                <a:off x="2630397" y="3542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D170539-4BA0-FC6F-5D6C-719BCFEB1968}"/>
                  </a:ext>
                </a:extLst>
              </p:cNvPr>
              <p:cNvCxnSpPr>
                <a:cxnSpLocks/>
              </p:cNvCxnSpPr>
              <p:nvPr/>
            </p:nvCxnSpPr>
            <p:spPr>
              <a:xfrm>
                <a:off x="2630397" y="3988312"/>
                <a:ext cx="1506053" cy="886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5B4DDEF-152B-606B-7605-017E10FCB74F}"/>
                  </a:ext>
                </a:extLst>
              </p:cNvPr>
              <p:cNvCxnSpPr>
                <a:cxnSpLocks/>
              </p:cNvCxnSpPr>
              <p:nvPr/>
            </p:nvCxnSpPr>
            <p:spPr>
              <a:xfrm>
                <a:off x="2643097" y="2210312"/>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1FD3D7B-68DB-F106-CD68-3A9050DE66E8}"/>
                  </a:ext>
                </a:extLst>
              </p:cNvPr>
              <p:cNvCxnSpPr>
                <a:cxnSpLocks/>
              </p:cNvCxnSpPr>
              <p:nvPr/>
            </p:nvCxnSpPr>
            <p:spPr>
              <a:xfrm>
                <a:off x="2643097" y="2656250"/>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6528188-E04C-F969-4F6C-419E8381BB39}"/>
                  </a:ext>
                </a:extLst>
              </p:cNvPr>
              <p:cNvCxnSpPr>
                <a:cxnSpLocks/>
              </p:cNvCxnSpPr>
              <p:nvPr/>
            </p:nvCxnSpPr>
            <p:spPr>
              <a:xfrm flipV="1">
                <a:off x="2643097" y="2210312"/>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8E5FD07-3D65-EF9F-FD6E-1EDDF0BAB5C3}"/>
                  </a:ext>
                </a:extLst>
              </p:cNvPr>
              <p:cNvCxnSpPr>
                <a:cxnSpLocks/>
              </p:cNvCxnSpPr>
              <p:nvPr/>
            </p:nvCxnSpPr>
            <p:spPr>
              <a:xfrm flipV="1">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5AED802-7A4B-8611-2ED0-D0EDC1FF666C}"/>
                  </a:ext>
                </a:extLst>
              </p:cNvPr>
              <p:cNvCxnSpPr>
                <a:cxnSpLocks/>
              </p:cNvCxnSpPr>
              <p:nvPr/>
            </p:nvCxnSpPr>
            <p:spPr>
              <a:xfrm flipV="1">
                <a:off x="2643097" y="3994064"/>
                <a:ext cx="1506053" cy="44593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F8D63F0-0F85-FE47-DE7A-99D1E130D313}"/>
                  </a:ext>
                </a:extLst>
              </p:cNvPr>
              <p:cNvCxnSpPr>
                <a:cxnSpLocks/>
              </p:cNvCxnSpPr>
              <p:nvPr/>
            </p:nvCxnSpPr>
            <p:spPr>
              <a:xfrm flipV="1">
                <a:off x="2643097" y="2656250"/>
                <a:ext cx="1506053" cy="178375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900BF0C-C133-9FAB-96B8-678929085ADF}"/>
                  </a:ext>
                </a:extLst>
              </p:cNvPr>
              <p:cNvCxnSpPr>
                <a:cxnSpLocks/>
              </p:cNvCxnSpPr>
              <p:nvPr/>
            </p:nvCxnSpPr>
            <p:spPr>
              <a:xfrm flipV="1">
                <a:off x="2643097" y="354812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12541D6D-4986-2BC5-5FD8-5BC9D599AC9D}"/>
                  </a:ext>
                </a:extLst>
              </p:cNvPr>
              <p:cNvCxnSpPr>
                <a:cxnSpLocks/>
              </p:cNvCxnSpPr>
              <p:nvPr/>
            </p:nvCxnSpPr>
            <p:spPr>
              <a:xfrm>
                <a:off x="2643097" y="1318436"/>
                <a:ext cx="1506053" cy="178375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A2C179E0-1156-1185-33BE-3DFCB5511486}"/>
                  </a:ext>
                </a:extLst>
              </p:cNvPr>
              <p:cNvCxnSpPr>
                <a:cxnSpLocks/>
              </p:cNvCxnSpPr>
              <p:nvPr/>
            </p:nvCxnSpPr>
            <p:spPr>
              <a:xfrm>
                <a:off x="2638332" y="870756"/>
                <a:ext cx="1510818" cy="893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7D90134-7D1C-F338-5534-54F6BCCADA69}"/>
                  </a:ext>
                </a:extLst>
              </p:cNvPr>
              <p:cNvCxnSpPr>
                <a:cxnSpLocks/>
              </p:cNvCxnSpPr>
              <p:nvPr/>
            </p:nvCxnSpPr>
            <p:spPr>
              <a:xfrm>
                <a:off x="2638332" y="870756"/>
                <a:ext cx="1498118" cy="4476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A5E6A08D-D403-6387-5805-15B56AD8C063}"/>
                  </a:ext>
                </a:extLst>
              </p:cNvPr>
              <p:cNvCxnSpPr>
                <a:cxnSpLocks/>
              </p:cNvCxnSpPr>
              <p:nvPr/>
            </p:nvCxnSpPr>
            <p:spPr>
              <a:xfrm>
                <a:off x="2642878" y="884001"/>
                <a:ext cx="1493572" cy="399043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C59924C-E04F-290B-43D5-016FAC124D6E}"/>
                  </a:ext>
                </a:extLst>
              </p:cNvPr>
              <p:cNvCxnSpPr>
                <a:cxnSpLocks/>
              </p:cNvCxnSpPr>
              <p:nvPr/>
            </p:nvCxnSpPr>
            <p:spPr>
              <a:xfrm>
                <a:off x="2642878" y="884001"/>
                <a:ext cx="1506272" cy="266412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47F1F18E-1F2F-3E80-D0D0-2B9AF7513A6D}"/>
                  </a:ext>
                </a:extLst>
              </p:cNvPr>
              <p:cNvCxnSpPr>
                <a:cxnSpLocks/>
              </p:cNvCxnSpPr>
              <p:nvPr/>
            </p:nvCxnSpPr>
            <p:spPr>
              <a:xfrm>
                <a:off x="2642878" y="884001"/>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C8C6623-03AC-BAD1-DF88-96D109FBFA7B}"/>
                  </a:ext>
                </a:extLst>
              </p:cNvPr>
              <p:cNvCxnSpPr>
                <a:cxnSpLocks/>
              </p:cNvCxnSpPr>
              <p:nvPr/>
            </p:nvCxnSpPr>
            <p:spPr>
              <a:xfrm flipV="1">
                <a:off x="2642878" y="4440000"/>
                <a:ext cx="1506272"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51E0BE6-344B-E237-A5ED-999DF211580B}"/>
                  </a:ext>
                </a:extLst>
              </p:cNvPr>
              <p:cNvCxnSpPr>
                <a:cxnSpLocks/>
              </p:cNvCxnSpPr>
              <p:nvPr/>
            </p:nvCxnSpPr>
            <p:spPr>
              <a:xfrm flipV="1">
                <a:off x="2642878" y="3994064"/>
                <a:ext cx="1506272" cy="88037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5543FE1-968B-BE3A-3B37-9A57BB3F7F37}"/>
                  </a:ext>
                </a:extLst>
              </p:cNvPr>
              <p:cNvCxnSpPr>
                <a:cxnSpLocks/>
              </p:cNvCxnSpPr>
              <p:nvPr/>
            </p:nvCxnSpPr>
            <p:spPr>
              <a:xfrm flipV="1">
                <a:off x="2642878" y="1318436"/>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E054571A-47D3-3442-0FFE-81FB9D89BD14}"/>
                  </a:ext>
                </a:extLst>
              </p:cNvPr>
              <p:cNvCxnSpPr>
                <a:cxnSpLocks/>
              </p:cNvCxnSpPr>
              <p:nvPr/>
            </p:nvCxnSpPr>
            <p:spPr>
              <a:xfrm flipV="1">
                <a:off x="2642878" y="3102188"/>
                <a:ext cx="1506272" cy="17722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42" name="Group 141">
            <a:extLst>
              <a:ext uri="{FF2B5EF4-FFF2-40B4-BE49-F238E27FC236}">
                <a16:creationId xmlns:a16="http://schemas.microsoft.com/office/drawing/2014/main" id="{4D57D7F6-60DC-35B5-7D2F-57D421E48C69}"/>
              </a:ext>
            </a:extLst>
          </p:cNvPr>
          <p:cNvGrpSpPr>
            <a:grpSpLocks noChangeAspect="1"/>
          </p:cNvGrpSpPr>
          <p:nvPr/>
        </p:nvGrpSpPr>
        <p:grpSpPr>
          <a:xfrm>
            <a:off x="4957417" y="486588"/>
            <a:ext cx="5565755" cy="2160000"/>
            <a:chOff x="2560101" y="364590"/>
            <a:chExt cx="6191795" cy="2402959"/>
          </a:xfrm>
        </p:grpSpPr>
        <p:sp>
          <p:nvSpPr>
            <p:cNvPr id="143" name="Rectangle 142">
              <a:extLst>
                <a:ext uri="{FF2B5EF4-FFF2-40B4-BE49-F238E27FC236}">
                  <a16:creationId xmlns:a16="http://schemas.microsoft.com/office/drawing/2014/main" id="{4659E75D-04E6-E36D-0256-DF6C85D988D0}"/>
                </a:ext>
              </a:extLst>
            </p:cNvPr>
            <p:cNvSpPr/>
            <p:nvPr/>
          </p:nvSpPr>
          <p:spPr>
            <a:xfrm>
              <a:off x="2560101" y="364590"/>
              <a:ext cx="306520" cy="2402959"/>
            </a:xfrm>
            <a:prstGeom prst="rect">
              <a:avLst/>
            </a:prstGeom>
            <a:pattFill prst="dkHorz">
              <a:fgClr>
                <a:srgbClr val="0070C0"/>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CD6EBC14-99BD-7E78-A148-797F3D01CF96}"/>
                </a:ext>
              </a:extLst>
            </p:cNvPr>
            <p:cNvSpPr/>
            <p:nvPr/>
          </p:nvSpPr>
          <p:spPr>
            <a:xfrm>
              <a:off x="4025752" y="364590"/>
              <a:ext cx="306520" cy="2402959"/>
            </a:xfrm>
            <a:prstGeom prst="rect">
              <a:avLst/>
            </a:prstGeom>
            <a:pattFill prst="dkHorz">
              <a:fgClr>
                <a:schemeClr val="accent6">
                  <a:lumMod val="75000"/>
                </a:schemeClr>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3567AC32-50CB-DC73-D116-409D89A292A2}"/>
                </a:ext>
              </a:extLst>
            </p:cNvPr>
            <p:cNvSpPr/>
            <p:nvPr/>
          </p:nvSpPr>
          <p:spPr>
            <a:xfrm>
              <a:off x="5536370" y="364590"/>
              <a:ext cx="306520" cy="2402959"/>
            </a:xfrm>
            <a:prstGeom prst="rect">
              <a:avLst/>
            </a:prstGeom>
            <a:pattFill prst="dkHorz">
              <a:fgClr>
                <a:srgbClr val="FF40FF"/>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19468DDD-AD97-5FD5-E568-172B93F3A1C9}"/>
                </a:ext>
              </a:extLst>
            </p:cNvPr>
            <p:cNvSpPr/>
            <p:nvPr/>
          </p:nvSpPr>
          <p:spPr>
            <a:xfrm>
              <a:off x="6957218" y="364590"/>
              <a:ext cx="306520" cy="2402959"/>
            </a:xfrm>
            <a:prstGeom prst="rect">
              <a:avLst/>
            </a:prstGeom>
            <a:pattFill prst="dkHorz">
              <a:fgClr>
                <a:srgbClr val="7030A0"/>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a:extLst>
                <a:ext uri="{FF2B5EF4-FFF2-40B4-BE49-F238E27FC236}">
                  <a16:creationId xmlns:a16="http://schemas.microsoft.com/office/drawing/2014/main" id="{DEFA4897-5435-DC7C-C0DB-8055B3A2AD0F}"/>
                </a:ext>
              </a:extLst>
            </p:cNvPr>
            <p:cNvSpPr/>
            <p:nvPr/>
          </p:nvSpPr>
          <p:spPr>
            <a:xfrm>
              <a:off x="8445376" y="364590"/>
              <a:ext cx="306520" cy="2402959"/>
            </a:xfrm>
            <a:prstGeom prst="rect">
              <a:avLst/>
            </a:prstGeom>
            <a:pattFill prst="dkHorz">
              <a:fgClr>
                <a:srgbClr val="00FA00"/>
              </a:fgClr>
              <a:bgClr>
                <a:schemeClr val="bg1"/>
              </a:bgClr>
            </a:patt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8" name="Group 147">
              <a:extLst>
                <a:ext uri="{FF2B5EF4-FFF2-40B4-BE49-F238E27FC236}">
                  <a16:creationId xmlns:a16="http://schemas.microsoft.com/office/drawing/2014/main" id="{65790628-0F94-3165-77E7-E1F0255FB0F5}"/>
                </a:ext>
              </a:extLst>
            </p:cNvPr>
            <p:cNvGrpSpPr/>
            <p:nvPr/>
          </p:nvGrpSpPr>
          <p:grpSpPr>
            <a:xfrm>
              <a:off x="2866620" y="364590"/>
              <a:ext cx="1179348" cy="2402959"/>
              <a:chOff x="2630397" y="870756"/>
              <a:chExt cx="1536700" cy="4003679"/>
            </a:xfrm>
          </p:grpSpPr>
          <p:cxnSp>
            <p:nvCxnSpPr>
              <p:cNvPr id="266" name="Straight Connector 265">
                <a:extLst>
                  <a:ext uri="{FF2B5EF4-FFF2-40B4-BE49-F238E27FC236}">
                    <a16:creationId xmlns:a16="http://schemas.microsoft.com/office/drawing/2014/main" id="{05458490-0F27-880A-1587-00908ADAEAB8}"/>
                  </a:ext>
                </a:extLst>
              </p:cNvPr>
              <p:cNvCxnSpPr>
                <a:cxnSpLocks/>
              </p:cNvCxnSpPr>
              <p:nvPr/>
            </p:nvCxnSpPr>
            <p:spPr>
              <a:xfrm flipV="1">
                <a:off x="2643097" y="884001"/>
                <a:ext cx="1506053"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4B6F43C1-564D-EA2E-AA72-6AC994456552}"/>
                  </a:ext>
                </a:extLst>
              </p:cNvPr>
              <p:cNvCxnSpPr/>
              <p:nvPr/>
            </p:nvCxnSpPr>
            <p:spPr>
              <a:xfrm>
                <a:off x="2661044" y="444000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61544A0C-E674-83F0-536A-5786B2D005B5}"/>
                  </a:ext>
                </a:extLst>
              </p:cNvPr>
              <p:cNvCxnSpPr>
                <a:cxnSpLocks/>
              </p:cNvCxnSpPr>
              <p:nvPr/>
            </p:nvCxnSpPr>
            <p:spPr>
              <a:xfrm>
                <a:off x="2643097" y="176437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5683906A-1420-2308-52F5-D8A171027A15}"/>
                  </a:ext>
                </a:extLst>
              </p:cNvPr>
              <p:cNvCxnSpPr>
                <a:cxnSpLocks/>
              </p:cNvCxnSpPr>
              <p:nvPr/>
            </p:nvCxnSpPr>
            <p:spPr>
              <a:xfrm>
                <a:off x="2643097" y="1318436"/>
                <a:ext cx="14933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503355F8-0A2D-D024-9A86-FCD7B500F6B2}"/>
                  </a:ext>
                </a:extLst>
              </p:cNvPr>
              <p:cNvCxnSpPr/>
              <p:nvPr/>
            </p:nvCxnSpPr>
            <p:spPr>
              <a:xfrm>
                <a:off x="2661044" y="223283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1C9641D1-7CE7-8F22-B88C-2369A41623E0}"/>
                  </a:ext>
                </a:extLst>
              </p:cNvPr>
              <p:cNvCxnSpPr>
                <a:cxnSpLocks/>
              </p:cNvCxnSpPr>
              <p:nvPr/>
            </p:nvCxnSpPr>
            <p:spPr>
              <a:xfrm>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DE9E74DA-8EB9-1984-99BA-8E7C7F1B457E}"/>
                  </a:ext>
                </a:extLst>
              </p:cNvPr>
              <p:cNvCxnSpPr>
                <a:cxnSpLocks/>
              </p:cNvCxnSpPr>
              <p:nvPr/>
            </p:nvCxnSpPr>
            <p:spPr>
              <a:xfrm>
                <a:off x="2661044" y="1318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CD2EDBBC-6295-C07C-CAC4-4B106BDBDB7E}"/>
                  </a:ext>
                </a:extLst>
              </p:cNvPr>
              <p:cNvCxnSpPr>
                <a:cxnSpLocks/>
              </p:cNvCxnSpPr>
              <p:nvPr/>
            </p:nvCxnSpPr>
            <p:spPr>
              <a:xfrm>
                <a:off x="2643097" y="1318436"/>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a:extLst>
                  <a:ext uri="{FF2B5EF4-FFF2-40B4-BE49-F238E27FC236}">
                    <a16:creationId xmlns:a16="http://schemas.microsoft.com/office/drawing/2014/main" id="{CC9FDD54-6A65-D386-AAE6-5789D05DEE26}"/>
                  </a:ext>
                </a:extLst>
              </p:cNvPr>
              <p:cNvCxnSpPr>
                <a:cxnSpLocks/>
              </p:cNvCxnSpPr>
              <p:nvPr/>
            </p:nvCxnSpPr>
            <p:spPr>
              <a:xfrm>
                <a:off x="2643097" y="3102188"/>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5" name="Straight Connector 274">
                <a:extLst>
                  <a:ext uri="{FF2B5EF4-FFF2-40B4-BE49-F238E27FC236}">
                    <a16:creationId xmlns:a16="http://schemas.microsoft.com/office/drawing/2014/main" id="{08554760-4EA2-C285-4677-FFB435C97A60}"/>
                  </a:ext>
                </a:extLst>
              </p:cNvPr>
              <p:cNvCxnSpPr>
                <a:cxnSpLocks/>
              </p:cNvCxnSpPr>
              <p:nvPr/>
            </p:nvCxnSpPr>
            <p:spPr>
              <a:xfrm>
                <a:off x="2643097" y="265625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6" name="Straight Connector 275">
                <a:extLst>
                  <a:ext uri="{FF2B5EF4-FFF2-40B4-BE49-F238E27FC236}">
                    <a16:creationId xmlns:a16="http://schemas.microsoft.com/office/drawing/2014/main" id="{F9CCD6A3-BAA4-9FBB-7176-C1D2850F918D}"/>
                  </a:ext>
                </a:extLst>
              </p:cNvPr>
              <p:cNvCxnSpPr>
                <a:cxnSpLocks/>
              </p:cNvCxnSpPr>
              <p:nvPr/>
            </p:nvCxnSpPr>
            <p:spPr>
              <a:xfrm flipV="1">
                <a:off x="2643097" y="131843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7" name="Straight Connector 276">
                <a:extLst>
                  <a:ext uri="{FF2B5EF4-FFF2-40B4-BE49-F238E27FC236}">
                    <a16:creationId xmlns:a16="http://schemas.microsoft.com/office/drawing/2014/main" id="{CFF33792-F7AB-1241-F5E4-44479A7992AC}"/>
                  </a:ext>
                </a:extLst>
              </p:cNvPr>
              <p:cNvCxnSpPr>
                <a:cxnSpLocks/>
              </p:cNvCxnSpPr>
              <p:nvPr/>
            </p:nvCxnSpPr>
            <p:spPr>
              <a:xfrm>
                <a:off x="2643097" y="399406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8" name="Straight Connector 277">
                <a:extLst>
                  <a:ext uri="{FF2B5EF4-FFF2-40B4-BE49-F238E27FC236}">
                    <a16:creationId xmlns:a16="http://schemas.microsoft.com/office/drawing/2014/main" id="{EA46281F-4597-D7B1-FA2B-F0C124E7BE40}"/>
                  </a:ext>
                </a:extLst>
              </p:cNvPr>
              <p:cNvCxnSpPr>
                <a:cxnSpLocks/>
              </p:cNvCxnSpPr>
              <p:nvPr/>
            </p:nvCxnSpPr>
            <p:spPr>
              <a:xfrm>
                <a:off x="2643097" y="1764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9" name="Straight Connector 278">
                <a:extLst>
                  <a:ext uri="{FF2B5EF4-FFF2-40B4-BE49-F238E27FC236}">
                    <a16:creationId xmlns:a16="http://schemas.microsoft.com/office/drawing/2014/main" id="{49F55473-3E84-FE30-F909-4A9ABE9EDFFB}"/>
                  </a:ext>
                </a:extLst>
              </p:cNvPr>
              <p:cNvCxnSpPr>
                <a:cxnSpLocks/>
              </p:cNvCxnSpPr>
              <p:nvPr/>
            </p:nvCxnSpPr>
            <p:spPr>
              <a:xfrm flipV="1">
                <a:off x="2643097" y="884001"/>
                <a:ext cx="1493353" cy="1326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0" name="Straight Connector 279">
                <a:extLst>
                  <a:ext uri="{FF2B5EF4-FFF2-40B4-BE49-F238E27FC236}">
                    <a16:creationId xmlns:a16="http://schemas.microsoft.com/office/drawing/2014/main" id="{03B9AC62-63BF-3293-837C-1236A84A1EF8}"/>
                  </a:ext>
                </a:extLst>
              </p:cNvPr>
              <p:cNvCxnSpPr>
                <a:cxnSpLocks/>
              </p:cNvCxnSpPr>
              <p:nvPr/>
            </p:nvCxnSpPr>
            <p:spPr>
              <a:xfrm>
                <a:off x="2643097" y="354812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1" name="Straight Connector 280">
                <a:extLst>
                  <a:ext uri="{FF2B5EF4-FFF2-40B4-BE49-F238E27FC236}">
                    <a16:creationId xmlns:a16="http://schemas.microsoft.com/office/drawing/2014/main" id="{B57C5E0C-16C0-2B40-C2E9-BF08C2C56C3A}"/>
                  </a:ext>
                </a:extLst>
              </p:cNvPr>
              <p:cNvCxnSpPr>
                <a:cxnSpLocks/>
              </p:cNvCxnSpPr>
              <p:nvPr/>
            </p:nvCxnSpPr>
            <p:spPr>
              <a:xfrm>
                <a:off x="2630397" y="3096436"/>
                <a:ext cx="1506053" cy="1777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2" name="Straight Connector 281">
                <a:extLst>
                  <a:ext uri="{FF2B5EF4-FFF2-40B4-BE49-F238E27FC236}">
                    <a16:creationId xmlns:a16="http://schemas.microsoft.com/office/drawing/2014/main" id="{3ACB35D2-9FF1-6E3A-F85F-0E9639719D8A}"/>
                  </a:ext>
                </a:extLst>
              </p:cNvPr>
              <p:cNvCxnSpPr>
                <a:cxnSpLocks/>
              </p:cNvCxnSpPr>
              <p:nvPr/>
            </p:nvCxnSpPr>
            <p:spPr>
              <a:xfrm>
                <a:off x="2630397" y="3542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a:extLst>
                  <a:ext uri="{FF2B5EF4-FFF2-40B4-BE49-F238E27FC236}">
                    <a16:creationId xmlns:a16="http://schemas.microsoft.com/office/drawing/2014/main" id="{5D463069-6DAA-8B11-2034-503053BFB24E}"/>
                  </a:ext>
                </a:extLst>
              </p:cNvPr>
              <p:cNvCxnSpPr>
                <a:cxnSpLocks/>
              </p:cNvCxnSpPr>
              <p:nvPr/>
            </p:nvCxnSpPr>
            <p:spPr>
              <a:xfrm>
                <a:off x="2648344" y="3096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4" name="Straight Connector 283">
                <a:extLst>
                  <a:ext uri="{FF2B5EF4-FFF2-40B4-BE49-F238E27FC236}">
                    <a16:creationId xmlns:a16="http://schemas.microsoft.com/office/drawing/2014/main" id="{DC188B14-33C1-2B85-FE94-EF0A59EE2442}"/>
                  </a:ext>
                </a:extLst>
              </p:cNvPr>
              <p:cNvCxnSpPr>
                <a:cxnSpLocks/>
              </p:cNvCxnSpPr>
              <p:nvPr/>
            </p:nvCxnSpPr>
            <p:spPr>
              <a:xfrm flipV="1">
                <a:off x="2630397" y="884001"/>
                <a:ext cx="1506053" cy="26583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5" name="Straight Connector 284">
                <a:extLst>
                  <a:ext uri="{FF2B5EF4-FFF2-40B4-BE49-F238E27FC236}">
                    <a16:creationId xmlns:a16="http://schemas.microsoft.com/office/drawing/2014/main" id="{C3466537-D35A-7483-0295-7FC2122C0514}"/>
                  </a:ext>
                </a:extLst>
              </p:cNvPr>
              <p:cNvCxnSpPr>
                <a:cxnSpLocks/>
              </p:cNvCxnSpPr>
              <p:nvPr/>
            </p:nvCxnSpPr>
            <p:spPr>
              <a:xfrm>
                <a:off x="2630397" y="3542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6" name="Straight Connector 285">
                <a:extLst>
                  <a:ext uri="{FF2B5EF4-FFF2-40B4-BE49-F238E27FC236}">
                    <a16:creationId xmlns:a16="http://schemas.microsoft.com/office/drawing/2014/main" id="{F5387A98-03BC-E26B-2843-C1BF2163C2F8}"/>
                  </a:ext>
                </a:extLst>
              </p:cNvPr>
              <p:cNvCxnSpPr>
                <a:cxnSpLocks/>
              </p:cNvCxnSpPr>
              <p:nvPr/>
            </p:nvCxnSpPr>
            <p:spPr>
              <a:xfrm>
                <a:off x="2630397" y="3988312"/>
                <a:ext cx="1506053" cy="886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7" name="Straight Connector 286">
                <a:extLst>
                  <a:ext uri="{FF2B5EF4-FFF2-40B4-BE49-F238E27FC236}">
                    <a16:creationId xmlns:a16="http://schemas.microsoft.com/office/drawing/2014/main" id="{E8401A6E-C2FA-3548-462D-8B23D627A958}"/>
                  </a:ext>
                </a:extLst>
              </p:cNvPr>
              <p:cNvCxnSpPr>
                <a:cxnSpLocks/>
              </p:cNvCxnSpPr>
              <p:nvPr/>
            </p:nvCxnSpPr>
            <p:spPr>
              <a:xfrm>
                <a:off x="2643097" y="2210312"/>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8" name="Straight Connector 287">
                <a:extLst>
                  <a:ext uri="{FF2B5EF4-FFF2-40B4-BE49-F238E27FC236}">
                    <a16:creationId xmlns:a16="http://schemas.microsoft.com/office/drawing/2014/main" id="{B3F26F6D-4071-F825-9C69-EEC18DD4E670}"/>
                  </a:ext>
                </a:extLst>
              </p:cNvPr>
              <p:cNvCxnSpPr>
                <a:cxnSpLocks/>
              </p:cNvCxnSpPr>
              <p:nvPr/>
            </p:nvCxnSpPr>
            <p:spPr>
              <a:xfrm>
                <a:off x="2643097" y="2656250"/>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a:extLst>
                  <a:ext uri="{FF2B5EF4-FFF2-40B4-BE49-F238E27FC236}">
                    <a16:creationId xmlns:a16="http://schemas.microsoft.com/office/drawing/2014/main" id="{2B287E71-E118-8CFC-9A29-D050D385A1CF}"/>
                  </a:ext>
                </a:extLst>
              </p:cNvPr>
              <p:cNvCxnSpPr>
                <a:cxnSpLocks/>
              </p:cNvCxnSpPr>
              <p:nvPr/>
            </p:nvCxnSpPr>
            <p:spPr>
              <a:xfrm flipV="1">
                <a:off x="2643097" y="2210312"/>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0" name="Straight Connector 289">
                <a:extLst>
                  <a:ext uri="{FF2B5EF4-FFF2-40B4-BE49-F238E27FC236}">
                    <a16:creationId xmlns:a16="http://schemas.microsoft.com/office/drawing/2014/main" id="{437F68F4-1EE3-0ABE-4EC9-007822322891}"/>
                  </a:ext>
                </a:extLst>
              </p:cNvPr>
              <p:cNvCxnSpPr>
                <a:cxnSpLocks/>
              </p:cNvCxnSpPr>
              <p:nvPr/>
            </p:nvCxnSpPr>
            <p:spPr>
              <a:xfrm flipV="1">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1" name="Straight Connector 290">
                <a:extLst>
                  <a:ext uri="{FF2B5EF4-FFF2-40B4-BE49-F238E27FC236}">
                    <a16:creationId xmlns:a16="http://schemas.microsoft.com/office/drawing/2014/main" id="{8C57391D-E933-428E-9BC9-D4C1061F4534}"/>
                  </a:ext>
                </a:extLst>
              </p:cNvPr>
              <p:cNvCxnSpPr>
                <a:cxnSpLocks/>
              </p:cNvCxnSpPr>
              <p:nvPr/>
            </p:nvCxnSpPr>
            <p:spPr>
              <a:xfrm flipV="1">
                <a:off x="2643097" y="3994064"/>
                <a:ext cx="1506053" cy="44593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a:extLst>
                  <a:ext uri="{FF2B5EF4-FFF2-40B4-BE49-F238E27FC236}">
                    <a16:creationId xmlns:a16="http://schemas.microsoft.com/office/drawing/2014/main" id="{D69B0255-721D-D538-2A10-CD77BABE0F88}"/>
                  </a:ext>
                </a:extLst>
              </p:cNvPr>
              <p:cNvCxnSpPr>
                <a:cxnSpLocks/>
              </p:cNvCxnSpPr>
              <p:nvPr/>
            </p:nvCxnSpPr>
            <p:spPr>
              <a:xfrm flipV="1">
                <a:off x="2643097" y="2656250"/>
                <a:ext cx="1506053" cy="178375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3" name="Straight Connector 292">
                <a:extLst>
                  <a:ext uri="{FF2B5EF4-FFF2-40B4-BE49-F238E27FC236}">
                    <a16:creationId xmlns:a16="http://schemas.microsoft.com/office/drawing/2014/main" id="{D3BEE573-2EB1-7A7B-C23E-B42FC3178B2B}"/>
                  </a:ext>
                </a:extLst>
              </p:cNvPr>
              <p:cNvCxnSpPr>
                <a:cxnSpLocks/>
              </p:cNvCxnSpPr>
              <p:nvPr/>
            </p:nvCxnSpPr>
            <p:spPr>
              <a:xfrm flipV="1">
                <a:off x="2643097" y="354812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a:extLst>
                  <a:ext uri="{FF2B5EF4-FFF2-40B4-BE49-F238E27FC236}">
                    <a16:creationId xmlns:a16="http://schemas.microsoft.com/office/drawing/2014/main" id="{7A26A2AA-DD8A-BDC9-4276-C26B33334558}"/>
                  </a:ext>
                </a:extLst>
              </p:cNvPr>
              <p:cNvCxnSpPr>
                <a:cxnSpLocks/>
              </p:cNvCxnSpPr>
              <p:nvPr/>
            </p:nvCxnSpPr>
            <p:spPr>
              <a:xfrm>
                <a:off x="2643097" y="1318436"/>
                <a:ext cx="1506053" cy="178375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5" name="Straight Connector 294">
                <a:extLst>
                  <a:ext uri="{FF2B5EF4-FFF2-40B4-BE49-F238E27FC236}">
                    <a16:creationId xmlns:a16="http://schemas.microsoft.com/office/drawing/2014/main" id="{D82CDD9C-4E17-3379-F53B-85B846874A49}"/>
                  </a:ext>
                </a:extLst>
              </p:cNvPr>
              <p:cNvCxnSpPr>
                <a:cxnSpLocks/>
              </p:cNvCxnSpPr>
              <p:nvPr/>
            </p:nvCxnSpPr>
            <p:spPr>
              <a:xfrm>
                <a:off x="2638332" y="870756"/>
                <a:ext cx="1510818" cy="893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6" name="Straight Connector 295">
                <a:extLst>
                  <a:ext uri="{FF2B5EF4-FFF2-40B4-BE49-F238E27FC236}">
                    <a16:creationId xmlns:a16="http://schemas.microsoft.com/office/drawing/2014/main" id="{03C4E958-0142-2123-78B7-8D4E48EE235E}"/>
                  </a:ext>
                </a:extLst>
              </p:cNvPr>
              <p:cNvCxnSpPr>
                <a:cxnSpLocks/>
              </p:cNvCxnSpPr>
              <p:nvPr/>
            </p:nvCxnSpPr>
            <p:spPr>
              <a:xfrm>
                <a:off x="2638332" y="870756"/>
                <a:ext cx="1498118" cy="4476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7" name="Straight Connector 296">
                <a:extLst>
                  <a:ext uri="{FF2B5EF4-FFF2-40B4-BE49-F238E27FC236}">
                    <a16:creationId xmlns:a16="http://schemas.microsoft.com/office/drawing/2014/main" id="{AFF679F0-FB35-4A63-280C-1BCC3A5C2F12}"/>
                  </a:ext>
                </a:extLst>
              </p:cNvPr>
              <p:cNvCxnSpPr>
                <a:cxnSpLocks/>
              </p:cNvCxnSpPr>
              <p:nvPr/>
            </p:nvCxnSpPr>
            <p:spPr>
              <a:xfrm>
                <a:off x="2642878" y="884001"/>
                <a:ext cx="1493572" cy="399043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a:extLst>
                  <a:ext uri="{FF2B5EF4-FFF2-40B4-BE49-F238E27FC236}">
                    <a16:creationId xmlns:a16="http://schemas.microsoft.com/office/drawing/2014/main" id="{6FEC56D8-AD10-D76E-6752-2E5DA1C798D7}"/>
                  </a:ext>
                </a:extLst>
              </p:cNvPr>
              <p:cNvCxnSpPr>
                <a:cxnSpLocks/>
              </p:cNvCxnSpPr>
              <p:nvPr/>
            </p:nvCxnSpPr>
            <p:spPr>
              <a:xfrm>
                <a:off x="2642878" y="884001"/>
                <a:ext cx="1506272" cy="266412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a:extLst>
                  <a:ext uri="{FF2B5EF4-FFF2-40B4-BE49-F238E27FC236}">
                    <a16:creationId xmlns:a16="http://schemas.microsoft.com/office/drawing/2014/main" id="{2B0E42A6-1A85-6CC6-EF15-D69B3F92E233}"/>
                  </a:ext>
                </a:extLst>
              </p:cNvPr>
              <p:cNvCxnSpPr>
                <a:cxnSpLocks/>
              </p:cNvCxnSpPr>
              <p:nvPr/>
            </p:nvCxnSpPr>
            <p:spPr>
              <a:xfrm>
                <a:off x="2642878" y="884001"/>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0" name="Straight Connector 299">
                <a:extLst>
                  <a:ext uri="{FF2B5EF4-FFF2-40B4-BE49-F238E27FC236}">
                    <a16:creationId xmlns:a16="http://schemas.microsoft.com/office/drawing/2014/main" id="{127645D8-63AC-7A23-3FB6-C703308D90B0}"/>
                  </a:ext>
                </a:extLst>
              </p:cNvPr>
              <p:cNvCxnSpPr>
                <a:cxnSpLocks/>
              </p:cNvCxnSpPr>
              <p:nvPr/>
            </p:nvCxnSpPr>
            <p:spPr>
              <a:xfrm flipV="1">
                <a:off x="2642878" y="4440000"/>
                <a:ext cx="1506272"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1" name="Straight Connector 300">
                <a:extLst>
                  <a:ext uri="{FF2B5EF4-FFF2-40B4-BE49-F238E27FC236}">
                    <a16:creationId xmlns:a16="http://schemas.microsoft.com/office/drawing/2014/main" id="{0C846A73-8AB7-8E3E-E1B4-3DE90FFF2413}"/>
                  </a:ext>
                </a:extLst>
              </p:cNvPr>
              <p:cNvCxnSpPr>
                <a:cxnSpLocks/>
              </p:cNvCxnSpPr>
              <p:nvPr/>
            </p:nvCxnSpPr>
            <p:spPr>
              <a:xfrm flipV="1">
                <a:off x="2642878" y="3994064"/>
                <a:ext cx="1506272" cy="88037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2" name="Straight Connector 301">
                <a:extLst>
                  <a:ext uri="{FF2B5EF4-FFF2-40B4-BE49-F238E27FC236}">
                    <a16:creationId xmlns:a16="http://schemas.microsoft.com/office/drawing/2014/main" id="{4E93F8FB-A990-CC3F-F006-DA8A1F253BFD}"/>
                  </a:ext>
                </a:extLst>
              </p:cNvPr>
              <p:cNvCxnSpPr>
                <a:cxnSpLocks/>
              </p:cNvCxnSpPr>
              <p:nvPr/>
            </p:nvCxnSpPr>
            <p:spPr>
              <a:xfrm flipV="1">
                <a:off x="2642878" y="1318436"/>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3" name="Straight Connector 302">
                <a:extLst>
                  <a:ext uri="{FF2B5EF4-FFF2-40B4-BE49-F238E27FC236}">
                    <a16:creationId xmlns:a16="http://schemas.microsoft.com/office/drawing/2014/main" id="{7E50E47D-A446-5204-E795-F98958DE6141}"/>
                  </a:ext>
                </a:extLst>
              </p:cNvPr>
              <p:cNvCxnSpPr>
                <a:cxnSpLocks/>
              </p:cNvCxnSpPr>
              <p:nvPr/>
            </p:nvCxnSpPr>
            <p:spPr>
              <a:xfrm flipV="1">
                <a:off x="2642878" y="3102188"/>
                <a:ext cx="1506272" cy="17722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9" name="Group 148">
              <a:extLst>
                <a:ext uri="{FF2B5EF4-FFF2-40B4-BE49-F238E27FC236}">
                  <a16:creationId xmlns:a16="http://schemas.microsoft.com/office/drawing/2014/main" id="{2AC5B511-CC11-9834-65B8-B8894B633C12}"/>
                </a:ext>
              </a:extLst>
            </p:cNvPr>
            <p:cNvGrpSpPr/>
            <p:nvPr/>
          </p:nvGrpSpPr>
          <p:grpSpPr>
            <a:xfrm flipH="1">
              <a:off x="5814842" y="364590"/>
              <a:ext cx="1179348" cy="2402959"/>
              <a:chOff x="2630397" y="870756"/>
              <a:chExt cx="1536700" cy="4003679"/>
            </a:xfrm>
          </p:grpSpPr>
          <p:cxnSp>
            <p:nvCxnSpPr>
              <p:cNvPr id="228" name="Straight Connector 227">
                <a:extLst>
                  <a:ext uri="{FF2B5EF4-FFF2-40B4-BE49-F238E27FC236}">
                    <a16:creationId xmlns:a16="http://schemas.microsoft.com/office/drawing/2014/main" id="{B1F0EA43-94AA-EE39-A292-55EC05478632}"/>
                  </a:ext>
                </a:extLst>
              </p:cNvPr>
              <p:cNvCxnSpPr>
                <a:cxnSpLocks/>
              </p:cNvCxnSpPr>
              <p:nvPr/>
            </p:nvCxnSpPr>
            <p:spPr>
              <a:xfrm flipV="1">
                <a:off x="2643097" y="884001"/>
                <a:ext cx="1506053"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a:extLst>
                  <a:ext uri="{FF2B5EF4-FFF2-40B4-BE49-F238E27FC236}">
                    <a16:creationId xmlns:a16="http://schemas.microsoft.com/office/drawing/2014/main" id="{53E20CA4-336A-0768-16C6-78CE1CF17663}"/>
                  </a:ext>
                </a:extLst>
              </p:cNvPr>
              <p:cNvCxnSpPr/>
              <p:nvPr/>
            </p:nvCxnSpPr>
            <p:spPr>
              <a:xfrm>
                <a:off x="2661044" y="444000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id="{DEDB25E1-490E-D2DD-27F4-27ACC8F4C198}"/>
                  </a:ext>
                </a:extLst>
              </p:cNvPr>
              <p:cNvCxnSpPr>
                <a:cxnSpLocks/>
              </p:cNvCxnSpPr>
              <p:nvPr/>
            </p:nvCxnSpPr>
            <p:spPr>
              <a:xfrm>
                <a:off x="2643097" y="176437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993C3B9B-C118-7026-223B-04F685FEF6FA}"/>
                  </a:ext>
                </a:extLst>
              </p:cNvPr>
              <p:cNvCxnSpPr>
                <a:cxnSpLocks/>
              </p:cNvCxnSpPr>
              <p:nvPr/>
            </p:nvCxnSpPr>
            <p:spPr>
              <a:xfrm>
                <a:off x="2643097" y="1318436"/>
                <a:ext cx="14933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F15E61B4-C0BF-3F7F-41E7-CAD7671F60D1}"/>
                  </a:ext>
                </a:extLst>
              </p:cNvPr>
              <p:cNvCxnSpPr/>
              <p:nvPr/>
            </p:nvCxnSpPr>
            <p:spPr>
              <a:xfrm>
                <a:off x="2661044" y="223283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39800385-9677-E3B4-07F7-5203EDAB999A}"/>
                  </a:ext>
                </a:extLst>
              </p:cNvPr>
              <p:cNvCxnSpPr>
                <a:cxnSpLocks/>
              </p:cNvCxnSpPr>
              <p:nvPr/>
            </p:nvCxnSpPr>
            <p:spPr>
              <a:xfrm>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08FEBDE1-F715-781D-119D-24B4F7B8AAD6}"/>
                  </a:ext>
                </a:extLst>
              </p:cNvPr>
              <p:cNvCxnSpPr>
                <a:cxnSpLocks/>
              </p:cNvCxnSpPr>
              <p:nvPr/>
            </p:nvCxnSpPr>
            <p:spPr>
              <a:xfrm>
                <a:off x="2661044" y="1318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825585BA-BECF-6DC0-B67B-5C6204978A06}"/>
                  </a:ext>
                </a:extLst>
              </p:cNvPr>
              <p:cNvCxnSpPr>
                <a:cxnSpLocks/>
              </p:cNvCxnSpPr>
              <p:nvPr/>
            </p:nvCxnSpPr>
            <p:spPr>
              <a:xfrm>
                <a:off x="2643097" y="1318436"/>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a:extLst>
                  <a:ext uri="{FF2B5EF4-FFF2-40B4-BE49-F238E27FC236}">
                    <a16:creationId xmlns:a16="http://schemas.microsoft.com/office/drawing/2014/main" id="{73B5EB97-471C-1D53-004D-FBCA8D3A285D}"/>
                  </a:ext>
                </a:extLst>
              </p:cNvPr>
              <p:cNvCxnSpPr>
                <a:cxnSpLocks/>
              </p:cNvCxnSpPr>
              <p:nvPr/>
            </p:nvCxnSpPr>
            <p:spPr>
              <a:xfrm>
                <a:off x="2643097" y="3102188"/>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FBF675C7-8753-9C5A-D653-AD46FD49BF0C}"/>
                  </a:ext>
                </a:extLst>
              </p:cNvPr>
              <p:cNvCxnSpPr>
                <a:cxnSpLocks/>
              </p:cNvCxnSpPr>
              <p:nvPr/>
            </p:nvCxnSpPr>
            <p:spPr>
              <a:xfrm>
                <a:off x="2643097" y="265625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52E62324-C722-6424-5909-67FBD9A6DB01}"/>
                  </a:ext>
                </a:extLst>
              </p:cNvPr>
              <p:cNvCxnSpPr>
                <a:cxnSpLocks/>
              </p:cNvCxnSpPr>
              <p:nvPr/>
            </p:nvCxnSpPr>
            <p:spPr>
              <a:xfrm flipV="1">
                <a:off x="2643097" y="131843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C9F5FD56-42CF-B8B7-AC46-4E151338DDC9}"/>
                  </a:ext>
                </a:extLst>
              </p:cNvPr>
              <p:cNvCxnSpPr>
                <a:cxnSpLocks/>
              </p:cNvCxnSpPr>
              <p:nvPr/>
            </p:nvCxnSpPr>
            <p:spPr>
              <a:xfrm>
                <a:off x="2643097" y="399406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7685113B-D59A-0421-AB5F-328BE1FC3581}"/>
                  </a:ext>
                </a:extLst>
              </p:cNvPr>
              <p:cNvCxnSpPr>
                <a:cxnSpLocks/>
              </p:cNvCxnSpPr>
              <p:nvPr/>
            </p:nvCxnSpPr>
            <p:spPr>
              <a:xfrm>
                <a:off x="2643097" y="1764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9A36BCEE-C2C1-BDB7-1725-3306C124C24F}"/>
                  </a:ext>
                </a:extLst>
              </p:cNvPr>
              <p:cNvCxnSpPr>
                <a:cxnSpLocks/>
              </p:cNvCxnSpPr>
              <p:nvPr/>
            </p:nvCxnSpPr>
            <p:spPr>
              <a:xfrm flipV="1">
                <a:off x="2643097" y="884001"/>
                <a:ext cx="1493353" cy="1326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2681DB52-EA70-72E6-CCD3-82AC3DFBE638}"/>
                  </a:ext>
                </a:extLst>
              </p:cNvPr>
              <p:cNvCxnSpPr>
                <a:cxnSpLocks/>
              </p:cNvCxnSpPr>
              <p:nvPr/>
            </p:nvCxnSpPr>
            <p:spPr>
              <a:xfrm>
                <a:off x="2643097" y="354812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C79D221D-805B-DBFA-81AF-11274C8A18A1}"/>
                  </a:ext>
                </a:extLst>
              </p:cNvPr>
              <p:cNvCxnSpPr>
                <a:cxnSpLocks/>
              </p:cNvCxnSpPr>
              <p:nvPr/>
            </p:nvCxnSpPr>
            <p:spPr>
              <a:xfrm>
                <a:off x="2630397" y="3096436"/>
                <a:ext cx="1506053" cy="1777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30F6C992-6725-5301-272D-07CEFCC7B3F7}"/>
                  </a:ext>
                </a:extLst>
              </p:cNvPr>
              <p:cNvCxnSpPr>
                <a:cxnSpLocks/>
              </p:cNvCxnSpPr>
              <p:nvPr/>
            </p:nvCxnSpPr>
            <p:spPr>
              <a:xfrm>
                <a:off x="2630397" y="3542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F5050B74-A41D-F7BD-1AA4-DF640C46F0FC}"/>
                  </a:ext>
                </a:extLst>
              </p:cNvPr>
              <p:cNvCxnSpPr>
                <a:cxnSpLocks/>
              </p:cNvCxnSpPr>
              <p:nvPr/>
            </p:nvCxnSpPr>
            <p:spPr>
              <a:xfrm>
                <a:off x="2648344" y="3096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4672735B-4248-A12E-E2A8-359CFB792C41}"/>
                  </a:ext>
                </a:extLst>
              </p:cNvPr>
              <p:cNvCxnSpPr>
                <a:cxnSpLocks/>
              </p:cNvCxnSpPr>
              <p:nvPr/>
            </p:nvCxnSpPr>
            <p:spPr>
              <a:xfrm flipV="1">
                <a:off x="2630397" y="884001"/>
                <a:ext cx="1506053" cy="26583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68FA2A27-99D9-700F-523F-790431912748}"/>
                  </a:ext>
                </a:extLst>
              </p:cNvPr>
              <p:cNvCxnSpPr>
                <a:cxnSpLocks/>
              </p:cNvCxnSpPr>
              <p:nvPr/>
            </p:nvCxnSpPr>
            <p:spPr>
              <a:xfrm>
                <a:off x="2630397" y="3542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a:extLst>
                  <a:ext uri="{FF2B5EF4-FFF2-40B4-BE49-F238E27FC236}">
                    <a16:creationId xmlns:a16="http://schemas.microsoft.com/office/drawing/2014/main" id="{EF42D622-76F1-01BE-8187-97046B01EF4C}"/>
                  </a:ext>
                </a:extLst>
              </p:cNvPr>
              <p:cNvCxnSpPr>
                <a:cxnSpLocks/>
              </p:cNvCxnSpPr>
              <p:nvPr/>
            </p:nvCxnSpPr>
            <p:spPr>
              <a:xfrm>
                <a:off x="2630397" y="3988312"/>
                <a:ext cx="1506053" cy="886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a:extLst>
                  <a:ext uri="{FF2B5EF4-FFF2-40B4-BE49-F238E27FC236}">
                    <a16:creationId xmlns:a16="http://schemas.microsoft.com/office/drawing/2014/main" id="{CA61DB7C-A1D4-FE9C-948E-6C85A40531B7}"/>
                  </a:ext>
                </a:extLst>
              </p:cNvPr>
              <p:cNvCxnSpPr>
                <a:cxnSpLocks/>
              </p:cNvCxnSpPr>
              <p:nvPr/>
            </p:nvCxnSpPr>
            <p:spPr>
              <a:xfrm>
                <a:off x="2643097" y="2210312"/>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a:extLst>
                  <a:ext uri="{FF2B5EF4-FFF2-40B4-BE49-F238E27FC236}">
                    <a16:creationId xmlns:a16="http://schemas.microsoft.com/office/drawing/2014/main" id="{BCFBA2A0-784A-E3F7-4354-D54D7C2C8FAF}"/>
                  </a:ext>
                </a:extLst>
              </p:cNvPr>
              <p:cNvCxnSpPr>
                <a:cxnSpLocks/>
              </p:cNvCxnSpPr>
              <p:nvPr/>
            </p:nvCxnSpPr>
            <p:spPr>
              <a:xfrm>
                <a:off x="2643097" y="2656250"/>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a:extLst>
                  <a:ext uri="{FF2B5EF4-FFF2-40B4-BE49-F238E27FC236}">
                    <a16:creationId xmlns:a16="http://schemas.microsoft.com/office/drawing/2014/main" id="{5AE8FB2A-4E6D-91BF-D222-DF2F18C42505}"/>
                  </a:ext>
                </a:extLst>
              </p:cNvPr>
              <p:cNvCxnSpPr>
                <a:cxnSpLocks/>
              </p:cNvCxnSpPr>
              <p:nvPr/>
            </p:nvCxnSpPr>
            <p:spPr>
              <a:xfrm flipV="1">
                <a:off x="2643097" y="2210312"/>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a:extLst>
                  <a:ext uri="{FF2B5EF4-FFF2-40B4-BE49-F238E27FC236}">
                    <a16:creationId xmlns:a16="http://schemas.microsoft.com/office/drawing/2014/main" id="{573D4042-5A76-169E-2B8D-AFB62DB68B9A}"/>
                  </a:ext>
                </a:extLst>
              </p:cNvPr>
              <p:cNvCxnSpPr>
                <a:cxnSpLocks/>
              </p:cNvCxnSpPr>
              <p:nvPr/>
            </p:nvCxnSpPr>
            <p:spPr>
              <a:xfrm flipV="1">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F849E7C6-F128-DE95-8488-1409142ABAEC}"/>
                  </a:ext>
                </a:extLst>
              </p:cNvPr>
              <p:cNvCxnSpPr>
                <a:cxnSpLocks/>
              </p:cNvCxnSpPr>
              <p:nvPr/>
            </p:nvCxnSpPr>
            <p:spPr>
              <a:xfrm flipV="1">
                <a:off x="2643097" y="3994064"/>
                <a:ext cx="1506053" cy="44593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E93E1187-0E3E-ACEE-B53F-FA02804552B8}"/>
                  </a:ext>
                </a:extLst>
              </p:cNvPr>
              <p:cNvCxnSpPr>
                <a:cxnSpLocks/>
              </p:cNvCxnSpPr>
              <p:nvPr/>
            </p:nvCxnSpPr>
            <p:spPr>
              <a:xfrm flipV="1">
                <a:off x="2643097" y="2656250"/>
                <a:ext cx="1506053" cy="178375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5B61EE15-3B0B-A289-FF63-99804D2F9E61}"/>
                  </a:ext>
                </a:extLst>
              </p:cNvPr>
              <p:cNvCxnSpPr>
                <a:cxnSpLocks/>
              </p:cNvCxnSpPr>
              <p:nvPr/>
            </p:nvCxnSpPr>
            <p:spPr>
              <a:xfrm flipV="1">
                <a:off x="2643097" y="354812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DDA62D59-F80A-78E5-F212-DA56A26D6829}"/>
                  </a:ext>
                </a:extLst>
              </p:cNvPr>
              <p:cNvCxnSpPr>
                <a:cxnSpLocks/>
              </p:cNvCxnSpPr>
              <p:nvPr/>
            </p:nvCxnSpPr>
            <p:spPr>
              <a:xfrm>
                <a:off x="2643097" y="1318436"/>
                <a:ext cx="1506053" cy="178375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01DB6620-7029-4A87-9CF0-51B91195C8B2}"/>
                  </a:ext>
                </a:extLst>
              </p:cNvPr>
              <p:cNvCxnSpPr>
                <a:cxnSpLocks/>
              </p:cNvCxnSpPr>
              <p:nvPr/>
            </p:nvCxnSpPr>
            <p:spPr>
              <a:xfrm>
                <a:off x="2638332" y="870756"/>
                <a:ext cx="1510818" cy="893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A72B7EDB-11DE-7D56-630A-BED3DD5AFA6E}"/>
                  </a:ext>
                </a:extLst>
              </p:cNvPr>
              <p:cNvCxnSpPr>
                <a:cxnSpLocks/>
              </p:cNvCxnSpPr>
              <p:nvPr/>
            </p:nvCxnSpPr>
            <p:spPr>
              <a:xfrm>
                <a:off x="2638332" y="870756"/>
                <a:ext cx="1498118" cy="4476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05A6819D-E934-AC11-91B3-DB982AC377A1}"/>
                  </a:ext>
                </a:extLst>
              </p:cNvPr>
              <p:cNvCxnSpPr>
                <a:cxnSpLocks/>
              </p:cNvCxnSpPr>
              <p:nvPr/>
            </p:nvCxnSpPr>
            <p:spPr>
              <a:xfrm>
                <a:off x="2642878" y="884001"/>
                <a:ext cx="1493572" cy="399043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97CB62FD-E61B-B6EE-9E3E-69AB96BAFB24}"/>
                  </a:ext>
                </a:extLst>
              </p:cNvPr>
              <p:cNvCxnSpPr>
                <a:cxnSpLocks/>
              </p:cNvCxnSpPr>
              <p:nvPr/>
            </p:nvCxnSpPr>
            <p:spPr>
              <a:xfrm>
                <a:off x="2642878" y="884001"/>
                <a:ext cx="1506272" cy="266412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a:extLst>
                  <a:ext uri="{FF2B5EF4-FFF2-40B4-BE49-F238E27FC236}">
                    <a16:creationId xmlns:a16="http://schemas.microsoft.com/office/drawing/2014/main" id="{C04EEA12-2E67-21DA-9E3B-4D5F9568FC06}"/>
                  </a:ext>
                </a:extLst>
              </p:cNvPr>
              <p:cNvCxnSpPr>
                <a:cxnSpLocks/>
              </p:cNvCxnSpPr>
              <p:nvPr/>
            </p:nvCxnSpPr>
            <p:spPr>
              <a:xfrm>
                <a:off x="2642878" y="884001"/>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a:extLst>
                  <a:ext uri="{FF2B5EF4-FFF2-40B4-BE49-F238E27FC236}">
                    <a16:creationId xmlns:a16="http://schemas.microsoft.com/office/drawing/2014/main" id="{20EE7BA1-BC23-6D78-8508-70C6822C535A}"/>
                  </a:ext>
                </a:extLst>
              </p:cNvPr>
              <p:cNvCxnSpPr>
                <a:cxnSpLocks/>
              </p:cNvCxnSpPr>
              <p:nvPr/>
            </p:nvCxnSpPr>
            <p:spPr>
              <a:xfrm flipV="1">
                <a:off x="2642878" y="4440000"/>
                <a:ext cx="1506272"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64062C50-DB20-46B1-468B-B24AC95419C2}"/>
                  </a:ext>
                </a:extLst>
              </p:cNvPr>
              <p:cNvCxnSpPr>
                <a:cxnSpLocks/>
              </p:cNvCxnSpPr>
              <p:nvPr/>
            </p:nvCxnSpPr>
            <p:spPr>
              <a:xfrm flipV="1">
                <a:off x="2642878" y="3994064"/>
                <a:ext cx="1506272" cy="88037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CA090FFD-7504-5F87-B289-37FD3AA4B947}"/>
                  </a:ext>
                </a:extLst>
              </p:cNvPr>
              <p:cNvCxnSpPr>
                <a:cxnSpLocks/>
              </p:cNvCxnSpPr>
              <p:nvPr/>
            </p:nvCxnSpPr>
            <p:spPr>
              <a:xfrm flipV="1">
                <a:off x="2642878" y="1318436"/>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FDD42686-2D85-5904-D15E-459A53402371}"/>
                  </a:ext>
                </a:extLst>
              </p:cNvPr>
              <p:cNvCxnSpPr>
                <a:cxnSpLocks/>
              </p:cNvCxnSpPr>
              <p:nvPr/>
            </p:nvCxnSpPr>
            <p:spPr>
              <a:xfrm flipV="1">
                <a:off x="2642878" y="3102188"/>
                <a:ext cx="1506272" cy="17722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0" name="Group 149">
              <a:extLst>
                <a:ext uri="{FF2B5EF4-FFF2-40B4-BE49-F238E27FC236}">
                  <a16:creationId xmlns:a16="http://schemas.microsoft.com/office/drawing/2014/main" id="{C5C071DD-F031-0E43-EFD4-8B22DFB22140}"/>
                </a:ext>
              </a:extLst>
            </p:cNvPr>
            <p:cNvGrpSpPr/>
            <p:nvPr/>
          </p:nvGrpSpPr>
          <p:grpSpPr>
            <a:xfrm flipH="1">
              <a:off x="7249142" y="364590"/>
              <a:ext cx="1179348" cy="2402959"/>
              <a:chOff x="2630397" y="870756"/>
              <a:chExt cx="1536700" cy="4003679"/>
            </a:xfrm>
          </p:grpSpPr>
          <p:cxnSp>
            <p:nvCxnSpPr>
              <p:cNvPr id="190" name="Straight Connector 189">
                <a:extLst>
                  <a:ext uri="{FF2B5EF4-FFF2-40B4-BE49-F238E27FC236}">
                    <a16:creationId xmlns:a16="http://schemas.microsoft.com/office/drawing/2014/main" id="{F81199F8-360C-C28F-A034-17E72A092C1F}"/>
                  </a:ext>
                </a:extLst>
              </p:cNvPr>
              <p:cNvCxnSpPr>
                <a:cxnSpLocks/>
              </p:cNvCxnSpPr>
              <p:nvPr/>
            </p:nvCxnSpPr>
            <p:spPr>
              <a:xfrm flipV="1">
                <a:off x="2643097" y="884001"/>
                <a:ext cx="1506053"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A4F3DEA6-23BC-1ED0-7072-97FEFEF25DAB}"/>
                  </a:ext>
                </a:extLst>
              </p:cNvPr>
              <p:cNvCxnSpPr/>
              <p:nvPr/>
            </p:nvCxnSpPr>
            <p:spPr>
              <a:xfrm>
                <a:off x="2661044" y="444000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DB2ABE6B-2756-AB6D-A8C3-4441F0138EE9}"/>
                  </a:ext>
                </a:extLst>
              </p:cNvPr>
              <p:cNvCxnSpPr>
                <a:cxnSpLocks/>
              </p:cNvCxnSpPr>
              <p:nvPr/>
            </p:nvCxnSpPr>
            <p:spPr>
              <a:xfrm>
                <a:off x="2643097" y="176437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A6B1C24A-0F3C-4BF5-91FC-161A1B2EAD66}"/>
                  </a:ext>
                </a:extLst>
              </p:cNvPr>
              <p:cNvCxnSpPr>
                <a:cxnSpLocks/>
              </p:cNvCxnSpPr>
              <p:nvPr/>
            </p:nvCxnSpPr>
            <p:spPr>
              <a:xfrm>
                <a:off x="2643097" y="1318436"/>
                <a:ext cx="14933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15739349-CF1E-5B3F-B27A-D7E850647B8D}"/>
                  </a:ext>
                </a:extLst>
              </p:cNvPr>
              <p:cNvCxnSpPr/>
              <p:nvPr/>
            </p:nvCxnSpPr>
            <p:spPr>
              <a:xfrm>
                <a:off x="2661044" y="223283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A0D58662-6DC1-A8DD-D795-51E01AB5F5B1}"/>
                  </a:ext>
                </a:extLst>
              </p:cNvPr>
              <p:cNvCxnSpPr>
                <a:cxnSpLocks/>
              </p:cNvCxnSpPr>
              <p:nvPr/>
            </p:nvCxnSpPr>
            <p:spPr>
              <a:xfrm>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7AFB6B8B-90DE-1924-33A2-D3A69B2F19BE}"/>
                  </a:ext>
                </a:extLst>
              </p:cNvPr>
              <p:cNvCxnSpPr>
                <a:cxnSpLocks/>
              </p:cNvCxnSpPr>
              <p:nvPr/>
            </p:nvCxnSpPr>
            <p:spPr>
              <a:xfrm>
                <a:off x="2661044" y="1318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64D117E1-9721-1A2D-AE72-12EF04ADD619}"/>
                  </a:ext>
                </a:extLst>
              </p:cNvPr>
              <p:cNvCxnSpPr>
                <a:cxnSpLocks/>
              </p:cNvCxnSpPr>
              <p:nvPr/>
            </p:nvCxnSpPr>
            <p:spPr>
              <a:xfrm>
                <a:off x="2643097" y="1318436"/>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ED340CF7-91C2-E4F6-BF9C-CC6FEA94AA64}"/>
                  </a:ext>
                </a:extLst>
              </p:cNvPr>
              <p:cNvCxnSpPr>
                <a:cxnSpLocks/>
              </p:cNvCxnSpPr>
              <p:nvPr/>
            </p:nvCxnSpPr>
            <p:spPr>
              <a:xfrm>
                <a:off x="2643097" y="3102188"/>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57F34BEA-E7D5-0B1A-F3FB-7DB5B6FA5A25}"/>
                  </a:ext>
                </a:extLst>
              </p:cNvPr>
              <p:cNvCxnSpPr>
                <a:cxnSpLocks/>
              </p:cNvCxnSpPr>
              <p:nvPr/>
            </p:nvCxnSpPr>
            <p:spPr>
              <a:xfrm>
                <a:off x="2643097" y="265625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966626ED-B5AD-5433-2A01-18700A09F8D7}"/>
                  </a:ext>
                </a:extLst>
              </p:cNvPr>
              <p:cNvCxnSpPr>
                <a:cxnSpLocks/>
              </p:cNvCxnSpPr>
              <p:nvPr/>
            </p:nvCxnSpPr>
            <p:spPr>
              <a:xfrm flipV="1">
                <a:off x="2643097" y="131843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1B606BC8-6463-65BD-7F66-DBAA2CFC0963}"/>
                  </a:ext>
                </a:extLst>
              </p:cNvPr>
              <p:cNvCxnSpPr>
                <a:cxnSpLocks/>
              </p:cNvCxnSpPr>
              <p:nvPr/>
            </p:nvCxnSpPr>
            <p:spPr>
              <a:xfrm>
                <a:off x="2643097" y="399406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FD064A54-A302-1266-D59A-7B6D7FB3155E}"/>
                  </a:ext>
                </a:extLst>
              </p:cNvPr>
              <p:cNvCxnSpPr>
                <a:cxnSpLocks/>
              </p:cNvCxnSpPr>
              <p:nvPr/>
            </p:nvCxnSpPr>
            <p:spPr>
              <a:xfrm>
                <a:off x="2643097" y="1764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26265621-D72F-22EC-8E44-A176398896B8}"/>
                  </a:ext>
                </a:extLst>
              </p:cNvPr>
              <p:cNvCxnSpPr>
                <a:cxnSpLocks/>
              </p:cNvCxnSpPr>
              <p:nvPr/>
            </p:nvCxnSpPr>
            <p:spPr>
              <a:xfrm flipV="1">
                <a:off x="2643097" y="884001"/>
                <a:ext cx="1493353" cy="1326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27F93938-6318-F918-09FB-02A2933CA64F}"/>
                  </a:ext>
                </a:extLst>
              </p:cNvPr>
              <p:cNvCxnSpPr>
                <a:cxnSpLocks/>
              </p:cNvCxnSpPr>
              <p:nvPr/>
            </p:nvCxnSpPr>
            <p:spPr>
              <a:xfrm>
                <a:off x="2643097" y="354812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A784840D-0B9D-6E20-F5A4-DB2F1A70AD59}"/>
                  </a:ext>
                </a:extLst>
              </p:cNvPr>
              <p:cNvCxnSpPr>
                <a:cxnSpLocks/>
              </p:cNvCxnSpPr>
              <p:nvPr/>
            </p:nvCxnSpPr>
            <p:spPr>
              <a:xfrm>
                <a:off x="2630397" y="3096436"/>
                <a:ext cx="1506053" cy="1777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40ABBBE6-098F-3B5F-4636-ED685E57746A}"/>
                  </a:ext>
                </a:extLst>
              </p:cNvPr>
              <p:cNvCxnSpPr>
                <a:cxnSpLocks/>
              </p:cNvCxnSpPr>
              <p:nvPr/>
            </p:nvCxnSpPr>
            <p:spPr>
              <a:xfrm>
                <a:off x="2630397" y="3542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AB24E9E5-9749-99C9-218C-9C063F545EF3}"/>
                  </a:ext>
                </a:extLst>
              </p:cNvPr>
              <p:cNvCxnSpPr>
                <a:cxnSpLocks/>
              </p:cNvCxnSpPr>
              <p:nvPr/>
            </p:nvCxnSpPr>
            <p:spPr>
              <a:xfrm>
                <a:off x="2648344" y="3096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655BF4E3-E4FE-D01B-6A2D-38203DD65437}"/>
                  </a:ext>
                </a:extLst>
              </p:cNvPr>
              <p:cNvCxnSpPr>
                <a:cxnSpLocks/>
              </p:cNvCxnSpPr>
              <p:nvPr/>
            </p:nvCxnSpPr>
            <p:spPr>
              <a:xfrm flipV="1">
                <a:off x="2630397" y="884001"/>
                <a:ext cx="1506053" cy="26583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21532E0E-61EE-7C2C-3264-CD8E6A245736}"/>
                  </a:ext>
                </a:extLst>
              </p:cNvPr>
              <p:cNvCxnSpPr>
                <a:cxnSpLocks/>
              </p:cNvCxnSpPr>
              <p:nvPr/>
            </p:nvCxnSpPr>
            <p:spPr>
              <a:xfrm>
                <a:off x="2630397" y="3542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B6CC0F81-735F-F440-D72B-6A11E7393E1B}"/>
                  </a:ext>
                </a:extLst>
              </p:cNvPr>
              <p:cNvCxnSpPr>
                <a:cxnSpLocks/>
              </p:cNvCxnSpPr>
              <p:nvPr/>
            </p:nvCxnSpPr>
            <p:spPr>
              <a:xfrm>
                <a:off x="2630397" y="3988312"/>
                <a:ext cx="1506053" cy="886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E8867307-0DAD-439F-E9A0-DC13E139F861}"/>
                  </a:ext>
                </a:extLst>
              </p:cNvPr>
              <p:cNvCxnSpPr>
                <a:cxnSpLocks/>
              </p:cNvCxnSpPr>
              <p:nvPr/>
            </p:nvCxnSpPr>
            <p:spPr>
              <a:xfrm>
                <a:off x="2643097" y="2210312"/>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2FAA405A-0837-B99C-916D-C9C9E69C1482}"/>
                  </a:ext>
                </a:extLst>
              </p:cNvPr>
              <p:cNvCxnSpPr>
                <a:cxnSpLocks/>
              </p:cNvCxnSpPr>
              <p:nvPr/>
            </p:nvCxnSpPr>
            <p:spPr>
              <a:xfrm>
                <a:off x="2643097" y="2656250"/>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1440D0F1-2D7F-4690-EBDF-0BCF26F425A3}"/>
                  </a:ext>
                </a:extLst>
              </p:cNvPr>
              <p:cNvCxnSpPr>
                <a:cxnSpLocks/>
              </p:cNvCxnSpPr>
              <p:nvPr/>
            </p:nvCxnSpPr>
            <p:spPr>
              <a:xfrm flipV="1">
                <a:off x="2643097" y="2210312"/>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55915294-0407-4F14-33CD-93BAB25D832E}"/>
                  </a:ext>
                </a:extLst>
              </p:cNvPr>
              <p:cNvCxnSpPr>
                <a:cxnSpLocks/>
              </p:cNvCxnSpPr>
              <p:nvPr/>
            </p:nvCxnSpPr>
            <p:spPr>
              <a:xfrm flipV="1">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805A815D-B26B-CA1D-D943-5D7B767E5F51}"/>
                  </a:ext>
                </a:extLst>
              </p:cNvPr>
              <p:cNvCxnSpPr>
                <a:cxnSpLocks/>
              </p:cNvCxnSpPr>
              <p:nvPr/>
            </p:nvCxnSpPr>
            <p:spPr>
              <a:xfrm flipV="1">
                <a:off x="2643097" y="3994064"/>
                <a:ext cx="1506053" cy="44593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461E4DD6-E4A8-6D7A-6E5F-0A77D798CCFF}"/>
                  </a:ext>
                </a:extLst>
              </p:cNvPr>
              <p:cNvCxnSpPr>
                <a:cxnSpLocks/>
              </p:cNvCxnSpPr>
              <p:nvPr/>
            </p:nvCxnSpPr>
            <p:spPr>
              <a:xfrm flipV="1">
                <a:off x="2643097" y="2656250"/>
                <a:ext cx="1506053" cy="178375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910FC9FE-80E4-CE0A-4C5F-FD7DEDF6E8AD}"/>
                  </a:ext>
                </a:extLst>
              </p:cNvPr>
              <p:cNvCxnSpPr>
                <a:cxnSpLocks/>
              </p:cNvCxnSpPr>
              <p:nvPr/>
            </p:nvCxnSpPr>
            <p:spPr>
              <a:xfrm flipV="1">
                <a:off x="2643097" y="354812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96D54B29-9790-8113-FEFA-9D89A00F9B7D}"/>
                  </a:ext>
                </a:extLst>
              </p:cNvPr>
              <p:cNvCxnSpPr>
                <a:cxnSpLocks/>
              </p:cNvCxnSpPr>
              <p:nvPr/>
            </p:nvCxnSpPr>
            <p:spPr>
              <a:xfrm>
                <a:off x="2643097" y="1318436"/>
                <a:ext cx="1506053" cy="178375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a:extLst>
                  <a:ext uri="{FF2B5EF4-FFF2-40B4-BE49-F238E27FC236}">
                    <a16:creationId xmlns:a16="http://schemas.microsoft.com/office/drawing/2014/main" id="{C78980AB-3274-6548-6140-AD36D39E8BA3}"/>
                  </a:ext>
                </a:extLst>
              </p:cNvPr>
              <p:cNvCxnSpPr>
                <a:cxnSpLocks/>
              </p:cNvCxnSpPr>
              <p:nvPr/>
            </p:nvCxnSpPr>
            <p:spPr>
              <a:xfrm>
                <a:off x="2638332" y="870756"/>
                <a:ext cx="1510818" cy="893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16C9EA68-3359-C7EC-FE52-BA401295916D}"/>
                  </a:ext>
                </a:extLst>
              </p:cNvPr>
              <p:cNvCxnSpPr>
                <a:cxnSpLocks/>
              </p:cNvCxnSpPr>
              <p:nvPr/>
            </p:nvCxnSpPr>
            <p:spPr>
              <a:xfrm>
                <a:off x="2638332" y="870756"/>
                <a:ext cx="1498118" cy="4476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683BFD7C-ADFD-713A-466A-A64F218AA38E}"/>
                  </a:ext>
                </a:extLst>
              </p:cNvPr>
              <p:cNvCxnSpPr>
                <a:cxnSpLocks/>
              </p:cNvCxnSpPr>
              <p:nvPr/>
            </p:nvCxnSpPr>
            <p:spPr>
              <a:xfrm>
                <a:off x="2642878" y="884001"/>
                <a:ext cx="1493572" cy="399043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E67FA106-EA2D-771A-EF95-E40ECCDD2E2A}"/>
                  </a:ext>
                </a:extLst>
              </p:cNvPr>
              <p:cNvCxnSpPr>
                <a:cxnSpLocks/>
              </p:cNvCxnSpPr>
              <p:nvPr/>
            </p:nvCxnSpPr>
            <p:spPr>
              <a:xfrm>
                <a:off x="2642878" y="884001"/>
                <a:ext cx="1506272" cy="266412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a:extLst>
                  <a:ext uri="{FF2B5EF4-FFF2-40B4-BE49-F238E27FC236}">
                    <a16:creationId xmlns:a16="http://schemas.microsoft.com/office/drawing/2014/main" id="{AC3B7EA8-4CB6-635F-21F4-279F86D68B3A}"/>
                  </a:ext>
                </a:extLst>
              </p:cNvPr>
              <p:cNvCxnSpPr>
                <a:cxnSpLocks/>
              </p:cNvCxnSpPr>
              <p:nvPr/>
            </p:nvCxnSpPr>
            <p:spPr>
              <a:xfrm>
                <a:off x="2642878" y="884001"/>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8DCB4787-E059-42F4-B114-F6A5FAF16006}"/>
                  </a:ext>
                </a:extLst>
              </p:cNvPr>
              <p:cNvCxnSpPr>
                <a:cxnSpLocks/>
              </p:cNvCxnSpPr>
              <p:nvPr/>
            </p:nvCxnSpPr>
            <p:spPr>
              <a:xfrm flipV="1">
                <a:off x="2642878" y="4440000"/>
                <a:ext cx="1506272"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9E69D0F7-C288-9F80-2364-B6D00884D42B}"/>
                  </a:ext>
                </a:extLst>
              </p:cNvPr>
              <p:cNvCxnSpPr>
                <a:cxnSpLocks/>
              </p:cNvCxnSpPr>
              <p:nvPr/>
            </p:nvCxnSpPr>
            <p:spPr>
              <a:xfrm flipV="1">
                <a:off x="2642878" y="3994064"/>
                <a:ext cx="1506272" cy="88037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3E6A1653-6B74-18DD-53DD-6CAD0B46DDDB}"/>
                  </a:ext>
                </a:extLst>
              </p:cNvPr>
              <p:cNvCxnSpPr>
                <a:cxnSpLocks/>
              </p:cNvCxnSpPr>
              <p:nvPr/>
            </p:nvCxnSpPr>
            <p:spPr>
              <a:xfrm flipV="1">
                <a:off x="2642878" y="1318436"/>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a:extLst>
                  <a:ext uri="{FF2B5EF4-FFF2-40B4-BE49-F238E27FC236}">
                    <a16:creationId xmlns:a16="http://schemas.microsoft.com/office/drawing/2014/main" id="{C1102256-089B-6745-E984-531FEC030551}"/>
                  </a:ext>
                </a:extLst>
              </p:cNvPr>
              <p:cNvCxnSpPr>
                <a:cxnSpLocks/>
              </p:cNvCxnSpPr>
              <p:nvPr/>
            </p:nvCxnSpPr>
            <p:spPr>
              <a:xfrm flipV="1">
                <a:off x="2642878" y="3102188"/>
                <a:ext cx="1506272" cy="17722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1" name="Group 150">
              <a:extLst>
                <a:ext uri="{FF2B5EF4-FFF2-40B4-BE49-F238E27FC236}">
                  <a16:creationId xmlns:a16="http://schemas.microsoft.com/office/drawing/2014/main" id="{5D23A73C-4BC3-2ED2-7F6B-1AF6B839FB97}"/>
                </a:ext>
              </a:extLst>
            </p:cNvPr>
            <p:cNvGrpSpPr/>
            <p:nvPr/>
          </p:nvGrpSpPr>
          <p:grpSpPr>
            <a:xfrm flipH="1">
              <a:off x="4355823" y="364590"/>
              <a:ext cx="1179348" cy="2402959"/>
              <a:chOff x="2630397" y="870756"/>
              <a:chExt cx="1536700" cy="4003679"/>
            </a:xfrm>
          </p:grpSpPr>
          <p:cxnSp>
            <p:nvCxnSpPr>
              <p:cNvPr id="152" name="Straight Connector 151">
                <a:extLst>
                  <a:ext uri="{FF2B5EF4-FFF2-40B4-BE49-F238E27FC236}">
                    <a16:creationId xmlns:a16="http://schemas.microsoft.com/office/drawing/2014/main" id="{FD80DD6D-BA4E-7698-2779-A45387BF7C6A}"/>
                  </a:ext>
                </a:extLst>
              </p:cNvPr>
              <p:cNvCxnSpPr>
                <a:cxnSpLocks/>
              </p:cNvCxnSpPr>
              <p:nvPr/>
            </p:nvCxnSpPr>
            <p:spPr>
              <a:xfrm flipV="1">
                <a:off x="2643097" y="884001"/>
                <a:ext cx="1506053"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A18B7182-E724-BB84-6119-02816CD1EB7D}"/>
                  </a:ext>
                </a:extLst>
              </p:cNvPr>
              <p:cNvCxnSpPr/>
              <p:nvPr/>
            </p:nvCxnSpPr>
            <p:spPr>
              <a:xfrm>
                <a:off x="2661044" y="444000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82CC67AD-7B38-0849-CC3B-19852F25B203}"/>
                  </a:ext>
                </a:extLst>
              </p:cNvPr>
              <p:cNvCxnSpPr>
                <a:cxnSpLocks/>
              </p:cNvCxnSpPr>
              <p:nvPr/>
            </p:nvCxnSpPr>
            <p:spPr>
              <a:xfrm>
                <a:off x="2643097" y="176437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6882D312-36E8-A51C-5CC5-03859221E900}"/>
                  </a:ext>
                </a:extLst>
              </p:cNvPr>
              <p:cNvCxnSpPr>
                <a:cxnSpLocks/>
              </p:cNvCxnSpPr>
              <p:nvPr/>
            </p:nvCxnSpPr>
            <p:spPr>
              <a:xfrm>
                <a:off x="2643097" y="1318436"/>
                <a:ext cx="14933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95A4C78D-D314-0E9C-905A-2906E46451A5}"/>
                  </a:ext>
                </a:extLst>
              </p:cNvPr>
              <p:cNvCxnSpPr/>
              <p:nvPr/>
            </p:nvCxnSpPr>
            <p:spPr>
              <a:xfrm>
                <a:off x="2661044" y="223283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411F2A5A-E22C-FED1-53B8-D31015E4BD14}"/>
                  </a:ext>
                </a:extLst>
              </p:cNvPr>
              <p:cNvCxnSpPr>
                <a:cxnSpLocks/>
              </p:cNvCxnSpPr>
              <p:nvPr/>
            </p:nvCxnSpPr>
            <p:spPr>
              <a:xfrm>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5BBB6780-7171-6927-AE44-D93DB7F09B89}"/>
                  </a:ext>
                </a:extLst>
              </p:cNvPr>
              <p:cNvCxnSpPr>
                <a:cxnSpLocks/>
              </p:cNvCxnSpPr>
              <p:nvPr/>
            </p:nvCxnSpPr>
            <p:spPr>
              <a:xfrm>
                <a:off x="2661044" y="1318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5EE58721-ED24-6148-C8A3-79D0846BEDA7}"/>
                  </a:ext>
                </a:extLst>
              </p:cNvPr>
              <p:cNvCxnSpPr>
                <a:cxnSpLocks/>
              </p:cNvCxnSpPr>
              <p:nvPr/>
            </p:nvCxnSpPr>
            <p:spPr>
              <a:xfrm>
                <a:off x="2643097" y="1318436"/>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E95629AE-0415-84B7-9A10-B6979F6B27E4}"/>
                  </a:ext>
                </a:extLst>
              </p:cNvPr>
              <p:cNvCxnSpPr>
                <a:cxnSpLocks/>
              </p:cNvCxnSpPr>
              <p:nvPr/>
            </p:nvCxnSpPr>
            <p:spPr>
              <a:xfrm>
                <a:off x="2643097" y="3102188"/>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A2A5C556-8032-8CBF-2EA7-866D8D194D09}"/>
                  </a:ext>
                </a:extLst>
              </p:cNvPr>
              <p:cNvCxnSpPr>
                <a:cxnSpLocks/>
              </p:cNvCxnSpPr>
              <p:nvPr/>
            </p:nvCxnSpPr>
            <p:spPr>
              <a:xfrm>
                <a:off x="2643097" y="2656250"/>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AF0FC10A-D570-2D76-527F-1F8E776A6149}"/>
                  </a:ext>
                </a:extLst>
              </p:cNvPr>
              <p:cNvCxnSpPr>
                <a:cxnSpLocks/>
              </p:cNvCxnSpPr>
              <p:nvPr/>
            </p:nvCxnSpPr>
            <p:spPr>
              <a:xfrm flipV="1">
                <a:off x="2643097" y="131843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23D2BF9C-DD1C-88BC-282F-B6BE50C4EAE1}"/>
                  </a:ext>
                </a:extLst>
              </p:cNvPr>
              <p:cNvCxnSpPr>
                <a:cxnSpLocks/>
              </p:cNvCxnSpPr>
              <p:nvPr/>
            </p:nvCxnSpPr>
            <p:spPr>
              <a:xfrm>
                <a:off x="2643097" y="3994064"/>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0F151A91-2017-5C92-78E8-F9D598BB015F}"/>
                  </a:ext>
                </a:extLst>
              </p:cNvPr>
              <p:cNvCxnSpPr>
                <a:cxnSpLocks/>
              </p:cNvCxnSpPr>
              <p:nvPr/>
            </p:nvCxnSpPr>
            <p:spPr>
              <a:xfrm>
                <a:off x="2643097" y="1764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EB7016CB-62ED-07CA-DA21-25BF7547EBF4}"/>
                  </a:ext>
                </a:extLst>
              </p:cNvPr>
              <p:cNvCxnSpPr>
                <a:cxnSpLocks/>
              </p:cNvCxnSpPr>
              <p:nvPr/>
            </p:nvCxnSpPr>
            <p:spPr>
              <a:xfrm flipV="1">
                <a:off x="2643097" y="884001"/>
                <a:ext cx="1493353" cy="13263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7F05E66F-429B-0E3F-3291-F26B2DC0618F}"/>
                  </a:ext>
                </a:extLst>
              </p:cNvPr>
              <p:cNvCxnSpPr>
                <a:cxnSpLocks/>
              </p:cNvCxnSpPr>
              <p:nvPr/>
            </p:nvCxnSpPr>
            <p:spPr>
              <a:xfrm>
                <a:off x="2643097" y="3548126"/>
                <a:ext cx="150605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21209B5B-4AF6-1E4F-7642-1A547060BC6B}"/>
                  </a:ext>
                </a:extLst>
              </p:cNvPr>
              <p:cNvCxnSpPr>
                <a:cxnSpLocks/>
              </p:cNvCxnSpPr>
              <p:nvPr/>
            </p:nvCxnSpPr>
            <p:spPr>
              <a:xfrm>
                <a:off x="2630397" y="3096436"/>
                <a:ext cx="1506053" cy="1777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B80A7201-AD91-CFAE-77ED-884C530B579E}"/>
                  </a:ext>
                </a:extLst>
              </p:cNvPr>
              <p:cNvCxnSpPr>
                <a:cxnSpLocks/>
              </p:cNvCxnSpPr>
              <p:nvPr/>
            </p:nvCxnSpPr>
            <p:spPr>
              <a:xfrm>
                <a:off x="2630397" y="3542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F7914D81-0CB0-4852-BD69-DF5F64845527}"/>
                  </a:ext>
                </a:extLst>
              </p:cNvPr>
              <p:cNvCxnSpPr>
                <a:cxnSpLocks/>
              </p:cNvCxnSpPr>
              <p:nvPr/>
            </p:nvCxnSpPr>
            <p:spPr>
              <a:xfrm>
                <a:off x="2648344" y="3096436"/>
                <a:ext cx="1488106"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F44B8961-BA76-7FB0-67B4-4FAD70AB3F8D}"/>
                  </a:ext>
                </a:extLst>
              </p:cNvPr>
              <p:cNvCxnSpPr>
                <a:cxnSpLocks/>
              </p:cNvCxnSpPr>
              <p:nvPr/>
            </p:nvCxnSpPr>
            <p:spPr>
              <a:xfrm flipV="1">
                <a:off x="2630397" y="884001"/>
                <a:ext cx="1506053" cy="26583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BBF023D8-0C40-AFFC-0EB4-41CE7DFE5C91}"/>
                  </a:ext>
                </a:extLst>
              </p:cNvPr>
              <p:cNvCxnSpPr>
                <a:cxnSpLocks/>
              </p:cNvCxnSpPr>
              <p:nvPr/>
            </p:nvCxnSpPr>
            <p:spPr>
              <a:xfrm>
                <a:off x="2630397" y="3542374"/>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4D16F1F8-BFFC-452A-4D1F-C99DDB2D791F}"/>
                  </a:ext>
                </a:extLst>
              </p:cNvPr>
              <p:cNvCxnSpPr>
                <a:cxnSpLocks/>
              </p:cNvCxnSpPr>
              <p:nvPr/>
            </p:nvCxnSpPr>
            <p:spPr>
              <a:xfrm>
                <a:off x="2630397" y="3988312"/>
                <a:ext cx="1506053" cy="886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6B7469D5-8BEA-C117-8B59-14BE0122D180}"/>
                  </a:ext>
                </a:extLst>
              </p:cNvPr>
              <p:cNvCxnSpPr>
                <a:cxnSpLocks/>
              </p:cNvCxnSpPr>
              <p:nvPr/>
            </p:nvCxnSpPr>
            <p:spPr>
              <a:xfrm>
                <a:off x="2643097" y="2210312"/>
                <a:ext cx="1506053" cy="133781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2D57615E-328A-A599-48B1-5C71F1A9C361}"/>
                  </a:ext>
                </a:extLst>
              </p:cNvPr>
              <p:cNvCxnSpPr>
                <a:cxnSpLocks/>
              </p:cNvCxnSpPr>
              <p:nvPr/>
            </p:nvCxnSpPr>
            <p:spPr>
              <a:xfrm>
                <a:off x="2643097" y="2656250"/>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FFC9B27F-C5A8-D38C-E2CF-7BB407A9E03B}"/>
                  </a:ext>
                </a:extLst>
              </p:cNvPr>
              <p:cNvCxnSpPr>
                <a:cxnSpLocks/>
              </p:cNvCxnSpPr>
              <p:nvPr/>
            </p:nvCxnSpPr>
            <p:spPr>
              <a:xfrm flipV="1">
                <a:off x="2643097" y="2210312"/>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C3BDB90B-3023-A50E-CB86-A596619E6E76}"/>
                  </a:ext>
                </a:extLst>
              </p:cNvPr>
              <p:cNvCxnSpPr>
                <a:cxnSpLocks/>
              </p:cNvCxnSpPr>
              <p:nvPr/>
            </p:nvCxnSpPr>
            <p:spPr>
              <a:xfrm flipV="1">
                <a:off x="2643097" y="1764374"/>
                <a:ext cx="1506053" cy="89187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F8DB6D0B-CA38-D887-7A96-65D6C8BF3F5A}"/>
                  </a:ext>
                </a:extLst>
              </p:cNvPr>
              <p:cNvCxnSpPr>
                <a:cxnSpLocks/>
              </p:cNvCxnSpPr>
              <p:nvPr/>
            </p:nvCxnSpPr>
            <p:spPr>
              <a:xfrm flipV="1">
                <a:off x="2643097" y="3994064"/>
                <a:ext cx="1506053" cy="44593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A53F91C2-6937-7717-8CB5-F26FB726C001}"/>
                  </a:ext>
                </a:extLst>
              </p:cNvPr>
              <p:cNvCxnSpPr>
                <a:cxnSpLocks/>
              </p:cNvCxnSpPr>
              <p:nvPr/>
            </p:nvCxnSpPr>
            <p:spPr>
              <a:xfrm flipV="1">
                <a:off x="2643097" y="2656250"/>
                <a:ext cx="1506053" cy="178375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F33EBD70-E647-1773-D96B-C3538B472444}"/>
                  </a:ext>
                </a:extLst>
              </p:cNvPr>
              <p:cNvCxnSpPr>
                <a:cxnSpLocks/>
              </p:cNvCxnSpPr>
              <p:nvPr/>
            </p:nvCxnSpPr>
            <p:spPr>
              <a:xfrm flipV="1">
                <a:off x="2643097" y="3548126"/>
                <a:ext cx="1506053" cy="44593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ACCAE4D5-7EB5-3A59-4534-6C875EBB0A5E}"/>
                  </a:ext>
                </a:extLst>
              </p:cNvPr>
              <p:cNvCxnSpPr>
                <a:cxnSpLocks/>
              </p:cNvCxnSpPr>
              <p:nvPr/>
            </p:nvCxnSpPr>
            <p:spPr>
              <a:xfrm>
                <a:off x="2643097" y="1318436"/>
                <a:ext cx="1506053" cy="178375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2769B3D0-8820-0B8F-D203-D7E826EEEFFD}"/>
                  </a:ext>
                </a:extLst>
              </p:cNvPr>
              <p:cNvCxnSpPr>
                <a:cxnSpLocks/>
              </p:cNvCxnSpPr>
              <p:nvPr/>
            </p:nvCxnSpPr>
            <p:spPr>
              <a:xfrm>
                <a:off x="2638332" y="870756"/>
                <a:ext cx="1510818" cy="89361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65F1E22F-6435-7D9C-F751-2C762B67C8D5}"/>
                  </a:ext>
                </a:extLst>
              </p:cNvPr>
              <p:cNvCxnSpPr>
                <a:cxnSpLocks/>
              </p:cNvCxnSpPr>
              <p:nvPr/>
            </p:nvCxnSpPr>
            <p:spPr>
              <a:xfrm>
                <a:off x="2638332" y="870756"/>
                <a:ext cx="1498118" cy="4476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00B20B40-2421-0BDF-26B6-339A15730F4C}"/>
                  </a:ext>
                </a:extLst>
              </p:cNvPr>
              <p:cNvCxnSpPr>
                <a:cxnSpLocks/>
              </p:cNvCxnSpPr>
              <p:nvPr/>
            </p:nvCxnSpPr>
            <p:spPr>
              <a:xfrm>
                <a:off x="2642878" y="884001"/>
                <a:ext cx="1493572" cy="399043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a:extLst>
                  <a:ext uri="{FF2B5EF4-FFF2-40B4-BE49-F238E27FC236}">
                    <a16:creationId xmlns:a16="http://schemas.microsoft.com/office/drawing/2014/main" id="{33B9D0EB-9593-6D4A-EB1A-E9984E6E3AF2}"/>
                  </a:ext>
                </a:extLst>
              </p:cNvPr>
              <p:cNvCxnSpPr>
                <a:cxnSpLocks/>
              </p:cNvCxnSpPr>
              <p:nvPr/>
            </p:nvCxnSpPr>
            <p:spPr>
              <a:xfrm>
                <a:off x="2642878" y="884001"/>
                <a:ext cx="1506272" cy="266412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B13252B2-FC4E-95BB-7AE8-895D9314629E}"/>
                  </a:ext>
                </a:extLst>
              </p:cNvPr>
              <p:cNvCxnSpPr>
                <a:cxnSpLocks/>
              </p:cNvCxnSpPr>
              <p:nvPr/>
            </p:nvCxnSpPr>
            <p:spPr>
              <a:xfrm>
                <a:off x="2642878" y="884001"/>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8AC06A83-4146-063F-F81F-FB229114800E}"/>
                  </a:ext>
                </a:extLst>
              </p:cNvPr>
              <p:cNvCxnSpPr>
                <a:cxnSpLocks/>
              </p:cNvCxnSpPr>
              <p:nvPr/>
            </p:nvCxnSpPr>
            <p:spPr>
              <a:xfrm flipV="1">
                <a:off x="2642878" y="4440000"/>
                <a:ext cx="1506272" cy="4344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CDDCDE3C-1B58-9920-BB47-988C8B6BE09C}"/>
                  </a:ext>
                </a:extLst>
              </p:cNvPr>
              <p:cNvCxnSpPr>
                <a:cxnSpLocks/>
              </p:cNvCxnSpPr>
              <p:nvPr/>
            </p:nvCxnSpPr>
            <p:spPr>
              <a:xfrm flipV="1">
                <a:off x="2642878" y="3994064"/>
                <a:ext cx="1506272" cy="88037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C52A8FCB-3719-E857-1B45-D6C20D0A1C47}"/>
                  </a:ext>
                </a:extLst>
              </p:cNvPr>
              <p:cNvCxnSpPr>
                <a:cxnSpLocks/>
              </p:cNvCxnSpPr>
              <p:nvPr/>
            </p:nvCxnSpPr>
            <p:spPr>
              <a:xfrm flipV="1">
                <a:off x="2642878" y="1318436"/>
                <a:ext cx="1506272" cy="355599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FED09A7A-C363-6664-5E14-76C32F08B9F4}"/>
                  </a:ext>
                </a:extLst>
              </p:cNvPr>
              <p:cNvCxnSpPr>
                <a:cxnSpLocks/>
              </p:cNvCxnSpPr>
              <p:nvPr/>
            </p:nvCxnSpPr>
            <p:spPr>
              <a:xfrm flipV="1">
                <a:off x="2642878" y="3102188"/>
                <a:ext cx="1506272" cy="1772247"/>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04" name="Oval 303">
            <a:extLst>
              <a:ext uri="{FF2B5EF4-FFF2-40B4-BE49-F238E27FC236}">
                <a16:creationId xmlns:a16="http://schemas.microsoft.com/office/drawing/2014/main" id="{AB7538A4-1B55-1EE0-C197-21E8F8120E07}"/>
              </a:ext>
            </a:extLst>
          </p:cNvPr>
          <p:cNvSpPr/>
          <p:nvPr/>
        </p:nvSpPr>
        <p:spPr>
          <a:xfrm>
            <a:off x="6999550" y="235324"/>
            <a:ext cx="1563115" cy="2682786"/>
          </a:xfrm>
          <a:prstGeom prst="ellipse">
            <a:avLst/>
          </a:prstGeom>
          <a:noFill/>
          <a:ln w="762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nvGrpSpPr>
          <p:cNvPr id="309" name="Group 308">
            <a:extLst>
              <a:ext uri="{FF2B5EF4-FFF2-40B4-BE49-F238E27FC236}">
                <a16:creationId xmlns:a16="http://schemas.microsoft.com/office/drawing/2014/main" id="{9B4A5F06-E948-1697-AECA-D71FFF95D5F1}"/>
              </a:ext>
            </a:extLst>
          </p:cNvPr>
          <p:cNvGrpSpPr/>
          <p:nvPr/>
        </p:nvGrpSpPr>
        <p:grpSpPr>
          <a:xfrm>
            <a:off x="7585850" y="2918111"/>
            <a:ext cx="2586858" cy="2027002"/>
            <a:chOff x="6630469" y="2965234"/>
            <a:chExt cx="2164401" cy="2478948"/>
          </a:xfrm>
        </p:grpSpPr>
        <p:sp>
          <p:nvSpPr>
            <p:cNvPr id="305" name="Content Placeholder 2">
              <a:extLst>
                <a:ext uri="{FF2B5EF4-FFF2-40B4-BE49-F238E27FC236}">
                  <a16:creationId xmlns:a16="http://schemas.microsoft.com/office/drawing/2014/main" id="{025BBBE4-E5EE-FC4D-DC1D-C981AFAA50A9}"/>
                </a:ext>
              </a:extLst>
            </p:cNvPr>
            <p:cNvSpPr txBox="1">
              <a:spLocks/>
            </p:cNvSpPr>
            <p:nvPr/>
          </p:nvSpPr>
          <p:spPr>
            <a:xfrm>
              <a:off x="6630469" y="3249492"/>
              <a:ext cx="2164401" cy="164746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sz="2000" dirty="0"/>
                <a:t>low dimension </a:t>
              </a:r>
              <a:br>
                <a:rPr lang="en-GB" sz="2000" dirty="0"/>
              </a:br>
              <a:r>
                <a:rPr lang="en-GB" sz="2000" dirty="0"/>
                <a:t>representation </a:t>
              </a:r>
              <a:br>
                <a:rPr lang="en-GB" sz="2000" dirty="0"/>
              </a:br>
              <a:r>
                <a:rPr lang="en-GB" sz="2000" dirty="0"/>
                <a:t>of inner layers</a:t>
              </a:r>
            </a:p>
            <a:p>
              <a:pPr marL="914400" lvl="2" indent="0" algn="ctr">
                <a:buNone/>
              </a:pPr>
              <a:endParaRPr lang="en-GB" sz="2000" dirty="0"/>
            </a:p>
          </p:txBody>
        </p:sp>
        <p:cxnSp>
          <p:nvCxnSpPr>
            <p:cNvPr id="307" name="Straight Arrow Connector 306">
              <a:extLst>
                <a:ext uri="{FF2B5EF4-FFF2-40B4-BE49-F238E27FC236}">
                  <a16:creationId xmlns:a16="http://schemas.microsoft.com/office/drawing/2014/main" id="{E898A132-1CF3-7609-6774-DAD0E467FE69}"/>
                </a:ext>
              </a:extLst>
            </p:cNvPr>
            <p:cNvCxnSpPr>
              <a:cxnSpLocks/>
            </p:cNvCxnSpPr>
            <p:nvPr/>
          </p:nvCxnSpPr>
          <p:spPr>
            <a:xfrm>
              <a:off x="6793840" y="2965234"/>
              <a:ext cx="0" cy="2478948"/>
            </a:xfrm>
            <a:prstGeom prst="straightConnector1">
              <a:avLst/>
            </a:prstGeom>
            <a:ln w="76200">
              <a:solidFill>
                <a:srgbClr val="0070C0"/>
              </a:solidFill>
              <a:prstDash val="dash"/>
              <a:tailEnd type="triangle"/>
            </a:ln>
          </p:spPr>
          <p:style>
            <a:lnRef idx="2">
              <a:schemeClr val="accent1"/>
            </a:lnRef>
            <a:fillRef idx="0">
              <a:schemeClr val="accent1"/>
            </a:fillRef>
            <a:effectRef idx="1">
              <a:schemeClr val="accent1"/>
            </a:effectRef>
            <a:fontRef idx="minor">
              <a:schemeClr val="tx1"/>
            </a:fontRef>
          </p:style>
        </p:cxnSp>
      </p:grpSp>
      <p:sp>
        <p:nvSpPr>
          <p:cNvPr id="3" name="TextBox 2">
            <a:extLst>
              <a:ext uri="{FF2B5EF4-FFF2-40B4-BE49-F238E27FC236}">
                <a16:creationId xmlns:a16="http://schemas.microsoft.com/office/drawing/2014/main" id="{60C320EE-FFA6-9CCD-B5DA-80042ABA5B30}"/>
              </a:ext>
            </a:extLst>
          </p:cNvPr>
          <p:cNvSpPr txBox="1"/>
          <p:nvPr/>
        </p:nvSpPr>
        <p:spPr>
          <a:xfrm>
            <a:off x="0" y="5856881"/>
            <a:ext cx="2808782" cy="1015663"/>
          </a:xfrm>
          <a:prstGeom prst="rect">
            <a:avLst/>
          </a:prstGeom>
          <a:solidFill>
            <a:srgbClr val="FFFF00"/>
          </a:solidFill>
        </p:spPr>
        <p:txBody>
          <a:bodyPr wrap="none" rtlCol="0">
            <a:spAutoFit/>
          </a:bodyPr>
          <a:lstStyle/>
          <a:p>
            <a:r>
              <a:rPr lang="en-US" sz="6000" dirty="0"/>
              <a:t>Fig. 23.4</a:t>
            </a:r>
          </a:p>
        </p:txBody>
      </p:sp>
    </p:spTree>
    <p:extLst>
      <p:ext uri="{BB962C8B-B14F-4D97-AF65-F5344CB8AC3E}">
        <p14:creationId xmlns:p14="http://schemas.microsoft.com/office/powerpoint/2010/main" val="513108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57951</TotalTime>
  <Words>1111</Words>
  <Application>Microsoft Macintosh PowerPoint</Application>
  <PresentationFormat>Widescreen</PresentationFormat>
  <Paragraphs>146</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Calibri Light</vt:lpstr>
      <vt:lpstr>Zapf Dingbats</vt:lpstr>
      <vt:lpstr>Office Theme</vt:lpstr>
      <vt:lpstr>Chapter 23</vt:lpstr>
      <vt:lpstr>Generate and filter</vt:lpstr>
      <vt:lpstr>The UKRI AREA Framework for Responsible Innovation</vt:lpstr>
      <vt:lpstr>Trolley problem – do you sacrifice one life to save five? </vt:lpstr>
      <vt:lpstr>Trolley problem – do you sacrifice one life to save five? </vt:lpstr>
      <vt:lpstr>Trolley problem – do you sacrifice one life to save five? </vt:lpstr>
      <vt:lpstr>Trolley problem – do you sacrifice one life to save five? </vt:lpstr>
      <vt:lpstr>Trolley problem – do you sacrifice one life to save five? </vt:lpstr>
      <vt:lpstr>Reducing the dimensionality  of inner layers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Dix A.J.</dc:creator>
  <cp:lastModifiedBy>Alan Dix</cp:lastModifiedBy>
  <cp:revision>163</cp:revision>
  <dcterms:created xsi:type="dcterms:W3CDTF">2020-12-29T13:51:26Z</dcterms:created>
  <dcterms:modified xsi:type="dcterms:W3CDTF">2025-04-22T17:46:04Z</dcterms:modified>
</cp:coreProperties>
</file>